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Josefin Sans" charset="0"/>
      <p:regular r:id="rId25"/>
      <p:bold r:id="rId26"/>
      <p:italic r:id="rId27"/>
      <p:boldItalic r:id="rId28"/>
    </p:embeddedFont>
    <p:embeddedFont>
      <p:font typeface="Kumbh Sans" charset="0"/>
      <p:regular r:id="rId29"/>
      <p:bold r:id="rId30"/>
    </p:embeddedFont>
    <p:embeddedFont>
      <p:font typeface="Bebas Neue" charset="0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-634" y="-4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375151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b0f8c75750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b0f8c75750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b0f8c75750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b0f8c75750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b0f8c75750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b0f8c75750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b0f8c75750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b0f8c75750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b0f8c75750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b0f8c75750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b0f8c75750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b0f8c75750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b0f8c75750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b0f8c75750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b0f8c75750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b0f8c75750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b0f8c75750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b0f8c75750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b0f8c75750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b0f8c75750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8c8a7710ce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8c8a7710ce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b0f8c75750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b0f8c75750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b0f8c75750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b0f8c75750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b0f8c75750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b0f8c75750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8d8afa4aa9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8d8afa4aa9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8d8afa4aa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8d8afa4aa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b0f8c7575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b0f8c7575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b0f8c75750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b0f8c75750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b0f8c7575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b0f8c7575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b0f8c75750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b0f8c75750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b0f8c75750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b0f8c75750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E0E0E0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215814">
            <a:off x="323376" y="735574"/>
            <a:ext cx="8497439" cy="3803086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20000"/>
          </a:blip>
          <a:srcRect l="2764" t="27970" r="2547" b="41285"/>
          <a:stretch/>
        </p:blipFill>
        <p:spPr>
          <a:xfrm rot="-10584139">
            <a:off x="323323" y="735686"/>
            <a:ext cx="8497549" cy="38028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</p:pic>
      <p:sp>
        <p:nvSpPr>
          <p:cNvPr id="11" name="Google Shape;11;p2"/>
          <p:cNvSpPr/>
          <p:nvPr/>
        </p:nvSpPr>
        <p:spPr>
          <a:xfrm rot="-59958">
            <a:off x="323374" y="670233"/>
            <a:ext cx="8497592" cy="3803083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 amt="11000"/>
          </a:blip>
          <a:srcRect l="2764" t="27970" r="2547" b="41285"/>
          <a:stretch/>
        </p:blipFill>
        <p:spPr>
          <a:xfrm rot="10740000">
            <a:off x="323138" y="670340"/>
            <a:ext cx="8497548" cy="38028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357050" y="1342225"/>
            <a:ext cx="6429900" cy="184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7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2475" y="3488913"/>
            <a:ext cx="4359000" cy="40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 rot="-215814" flipH="1">
            <a:off x="323381" y="735574"/>
            <a:ext cx="8497439" cy="3803086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" name="Google Shape;81;p11"/>
          <p:cNvPicPr preferRelativeResize="0"/>
          <p:nvPr/>
        </p:nvPicPr>
        <p:blipFill rotWithShape="1">
          <a:blip r:embed="rId2">
            <a:alphaModFix amt="20000"/>
          </a:blip>
          <a:srcRect l="2764" t="27970" r="2547" b="41285"/>
          <a:stretch/>
        </p:blipFill>
        <p:spPr>
          <a:xfrm rot="10584139" flipH="1">
            <a:off x="323323" y="735686"/>
            <a:ext cx="8497549" cy="38028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</p:pic>
      <p:sp>
        <p:nvSpPr>
          <p:cNvPr id="82" name="Google Shape;82;p11"/>
          <p:cNvSpPr/>
          <p:nvPr/>
        </p:nvSpPr>
        <p:spPr>
          <a:xfrm rot="59958" flipH="1">
            <a:off x="323229" y="670233"/>
            <a:ext cx="8497592" cy="3803083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 amt="11000"/>
          </a:blip>
          <a:srcRect l="2764" t="27970" r="2547" b="41285"/>
          <a:stretch/>
        </p:blipFill>
        <p:spPr>
          <a:xfrm rot="-10740000" flipH="1">
            <a:off x="323510" y="670340"/>
            <a:ext cx="8497548" cy="38028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4" name="Google Shape;84;p11"/>
          <p:cNvSpPr txBox="1">
            <a:spLocks noGrp="1"/>
          </p:cNvSpPr>
          <p:nvPr>
            <p:ph type="title" hasCustomPrompt="1"/>
          </p:nvPr>
        </p:nvSpPr>
        <p:spPr>
          <a:xfrm>
            <a:off x="1956375" y="1558475"/>
            <a:ext cx="5231400" cy="15111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5" name="Google Shape;85;p11"/>
          <p:cNvSpPr txBox="1">
            <a:spLocks noGrp="1"/>
          </p:cNvSpPr>
          <p:nvPr>
            <p:ph type="subTitle" idx="1"/>
          </p:nvPr>
        </p:nvSpPr>
        <p:spPr>
          <a:xfrm>
            <a:off x="1956375" y="3308450"/>
            <a:ext cx="52314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3"/>
          <p:cNvGrpSpPr/>
          <p:nvPr/>
        </p:nvGrpSpPr>
        <p:grpSpPr>
          <a:xfrm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89" name="Google Shape;89;p13"/>
            <p:cNvSpPr/>
            <p:nvPr/>
          </p:nvSpPr>
          <p:spPr>
            <a:xfrm rot="270913" flipH="1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0" name="Google Shape;90;p13"/>
            <p:cNvPicPr preferRelativeResize="0"/>
            <p:nvPr/>
          </p:nvPicPr>
          <p:blipFill rotWithShape="1">
            <a:blip r:embed="rId2">
              <a:alphaModFix amt="11000"/>
            </a:blip>
            <a:srcRect l="2764" t="24372" r="2547" b="38580"/>
            <a:stretch/>
          </p:blipFill>
          <p:spPr>
            <a:xfrm rot="-10538779" flipH="1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91" name="Google Shape;91;p13"/>
          <p:cNvGrpSpPr/>
          <p:nvPr/>
        </p:nvGrpSpPr>
        <p:grpSpPr>
          <a:xfrm>
            <a:off x="283874" y="235588"/>
            <a:ext cx="8576251" cy="4752600"/>
            <a:chOff x="-8859251" y="235588"/>
            <a:chExt cx="8576251" cy="4752600"/>
          </a:xfrm>
        </p:grpSpPr>
        <p:sp>
          <p:nvSpPr>
            <p:cNvPr id="92" name="Google Shape;92;p13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3" name="Google Shape;93;p13"/>
            <p:cNvPicPr preferRelativeResize="0"/>
            <p:nvPr/>
          </p:nvPicPr>
          <p:blipFill rotWithShape="1">
            <a:blip r:embed="rId3">
              <a:alphaModFix amt="11000"/>
            </a:blip>
            <a:srcRect l="2764" t="24372" r="2547" b="38580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94" name="Google Shape;94;p13"/>
          <p:cNvSpPr txBox="1">
            <a:spLocks noGrp="1"/>
          </p:cNvSpPr>
          <p:nvPr>
            <p:ph type="title" hasCustomPrompt="1"/>
          </p:nvPr>
        </p:nvSpPr>
        <p:spPr>
          <a:xfrm>
            <a:off x="824275" y="1456632"/>
            <a:ext cx="788700" cy="6981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"/>
          </p:nvPr>
        </p:nvSpPr>
        <p:spPr>
          <a:xfrm>
            <a:off x="1846475" y="1740847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2" hasCustomPrompt="1"/>
          </p:nvPr>
        </p:nvSpPr>
        <p:spPr>
          <a:xfrm>
            <a:off x="824275" y="2593932"/>
            <a:ext cx="788700" cy="6981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3"/>
          </p:nvPr>
        </p:nvSpPr>
        <p:spPr>
          <a:xfrm>
            <a:off x="1846475" y="2872891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4" hasCustomPrompt="1"/>
          </p:nvPr>
        </p:nvSpPr>
        <p:spPr>
          <a:xfrm>
            <a:off x="824275" y="3718483"/>
            <a:ext cx="788700" cy="6981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5"/>
          </p:nvPr>
        </p:nvSpPr>
        <p:spPr>
          <a:xfrm>
            <a:off x="1844025" y="4004972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6" hasCustomPrompt="1"/>
          </p:nvPr>
        </p:nvSpPr>
        <p:spPr>
          <a:xfrm>
            <a:off x="4961125" y="1456633"/>
            <a:ext cx="788700" cy="6981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7"/>
          </p:nvPr>
        </p:nvSpPr>
        <p:spPr>
          <a:xfrm>
            <a:off x="5983325" y="1741972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8" hasCustomPrompt="1"/>
          </p:nvPr>
        </p:nvSpPr>
        <p:spPr>
          <a:xfrm>
            <a:off x="4961125" y="2593933"/>
            <a:ext cx="788700" cy="6981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9"/>
          </p:nvPr>
        </p:nvSpPr>
        <p:spPr>
          <a:xfrm>
            <a:off x="5978425" y="2872891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13"/>
          </p:nvPr>
        </p:nvSpPr>
        <p:spPr>
          <a:xfrm>
            <a:off x="720000" y="52877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14"/>
          </p:nvPr>
        </p:nvSpPr>
        <p:spPr>
          <a:xfrm>
            <a:off x="1841575" y="1297820"/>
            <a:ext cx="2336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15"/>
          </p:nvPr>
        </p:nvSpPr>
        <p:spPr>
          <a:xfrm>
            <a:off x="1846475" y="2427589"/>
            <a:ext cx="2336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6"/>
          </p:nvPr>
        </p:nvSpPr>
        <p:spPr>
          <a:xfrm>
            <a:off x="1848925" y="3559670"/>
            <a:ext cx="2336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7"/>
          </p:nvPr>
        </p:nvSpPr>
        <p:spPr>
          <a:xfrm>
            <a:off x="5978425" y="1296670"/>
            <a:ext cx="2336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8"/>
          </p:nvPr>
        </p:nvSpPr>
        <p:spPr>
          <a:xfrm>
            <a:off x="5978425" y="2427589"/>
            <a:ext cx="2336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4"/>
          <p:cNvSpPr/>
          <p:nvPr/>
        </p:nvSpPr>
        <p:spPr>
          <a:xfrm rot="-215814" flipH="1">
            <a:off x="323381" y="735574"/>
            <a:ext cx="8497439" cy="3803086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2">
            <a:alphaModFix amt="20000"/>
          </a:blip>
          <a:srcRect l="2764" t="27970" r="2547" b="41285"/>
          <a:stretch/>
        </p:blipFill>
        <p:spPr>
          <a:xfrm rot="10584139" flipH="1">
            <a:off x="323323" y="735686"/>
            <a:ext cx="8497549" cy="38028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</p:pic>
      <p:sp>
        <p:nvSpPr>
          <p:cNvPr id="113" name="Google Shape;113;p14"/>
          <p:cNvSpPr/>
          <p:nvPr/>
        </p:nvSpPr>
        <p:spPr>
          <a:xfrm rot="59958" flipH="1">
            <a:off x="323229" y="670233"/>
            <a:ext cx="8497592" cy="3803083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" name="Google Shape;114;p14"/>
          <p:cNvPicPr preferRelativeResize="0"/>
          <p:nvPr/>
        </p:nvPicPr>
        <p:blipFill rotWithShape="1">
          <a:blip r:embed="rId2">
            <a:alphaModFix amt="11000"/>
          </a:blip>
          <a:srcRect l="2764" t="27970" r="2547" b="41285"/>
          <a:stretch/>
        </p:blipFill>
        <p:spPr>
          <a:xfrm rot="-10740000" flipH="1">
            <a:off x="323510" y="670340"/>
            <a:ext cx="8497548" cy="38028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5" name="Google Shape;115;p14"/>
          <p:cNvSpPr txBox="1">
            <a:spLocks noGrp="1"/>
          </p:cNvSpPr>
          <p:nvPr>
            <p:ph type="title"/>
          </p:nvPr>
        </p:nvSpPr>
        <p:spPr>
          <a:xfrm>
            <a:off x="1409400" y="1781900"/>
            <a:ext cx="2908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title" idx="2" hasCustomPrompt="1"/>
          </p:nvPr>
        </p:nvSpPr>
        <p:spPr>
          <a:xfrm>
            <a:off x="6295500" y="1986715"/>
            <a:ext cx="1439100" cy="12633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7" name="Google Shape;117;p14"/>
          <p:cNvSpPr txBox="1">
            <a:spLocks noGrp="1"/>
          </p:cNvSpPr>
          <p:nvPr>
            <p:ph type="subTitle" idx="1"/>
          </p:nvPr>
        </p:nvSpPr>
        <p:spPr>
          <a:xfrm>
            <a:off x="1409400" y="2831125"/>
            <a:ext cx="2908200" cy="6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/>
          <p:nvPr/>
        </p:nvSpPr>
        <p:spPr>
          <a:xfrm rot="215814">
            <a:off x="323376" y="735574"/>
            <a:ext cx="8497439" cy="3803086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" name="Google Shape;120;p15"/>
          <p:cNvPicPr preferRelativeResize="0"/>
          <p:nvPr/>
        </p:nvPicPr>
        <p:blipFill rotWithShape="1">
          <a:blip r:embed="rId2">
            <a:alphaModFix amt="20000"/>
          </a:blip>
          <a:srcRect l="2764" t="27970" r="2547" b="41285"/>
          <a:stretch/>
        </p:blipFill>
        <p:spPr>
          <a:xfrm rot="-10584139">
            <a:off x="323323" y="735686"/>
            <a:ext cx="8497549" cy="38028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</p:pic>
      <p:sp>
        <p:nvSpPr>
          <p:cNvPr id="121" name="Google Shape;121;p15"/>
          <p:cNvSpPr/>
          <p:nvPr/>
        </p:nvSpPr>
        <p:spPr>
          <a:xfrm rot="-59958">
            <a:off x="323374" y="670233"/>
            <a:ext cx="8497592" cy="3803083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 amt="11000"/>
          </a:blip>
          <a:srcRect l="2764" t="27970" r="2547" b="41285"/>
          <a:stretch/>
        </p:blipFill>
        <p:spPr>
          <a:xfrm rot="10740000">
            <a:off x="323138" y="670340"/>
            <a:ext cx="8497548" cy="38028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4610538" y="1781900"/>
            <a:ext cx="2908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title" idx="2" hasCustomPrompt="1"/>
          </p:nvPr>
        </p:nvSpPr>
        <p:spPr>
          <a:xfrm>
            <a:off x="1625263" y="1986715"/>
            <a:ext cx="1439100" cy="12633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5" name="Google Shape;125;p15"/>
          <p:cNvSpPr txBox="1">
            <a:spLocks noGrp="1"/>
          </p:cNvSpPr>
          <p:nvPr>
            <p:ph type="subTitle" idx="1"/>
          </p:nvPr>
        </p:nvSpPr>
        <p:spPr>
          <a:xfrm>
            <a:off x="4610538" y="2831125"/>
            <a:ext cx="2908200" cy="6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/>
          <p:nvPr/>
        </p:nvSpPr>
        <p:spPr>
          <a:xfrm rot="215814">
            <a:off x="323376" y="735574"/>
            <a:ext cx="8497439" cy="3803086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" name="Google Shape;128;p16"/>
          <p:cNvPicPr preferRelativeResize="0"/>
          <p:nvPr/>
        </p:nvPicPr>
        <p:blipFill rotWithShape="1">
          <a:blip r:embed="rId2">
            <a:alphaModFix amt="20000"/>
          </a:blip>
          <a:srcRect l="2764" t="27970" r="2547" b="41285"/>
          <a:stretch/>
        </p:blipFill>
        <p:spPr>
          <a:xfrm rot="-10584139">
            <a:off x="323323" y="735686"/>
            <a:ext cx="8497549" cy="38028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</p:pic>
      <p:sp>
        <p:nvSpPr>
          <p:cNvPr id="129" name="Google Shape;129;p16"/>
          <p:cNvSpPr/>
          <p:nvPr/>
        </p:nvSpPr>
        <p:spPr>
          <a:xfrm rot="-59958">
            <a:off x="323374" y="670233"/>
            <a:ext cx="8497592" cy="3803083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" name="Google Shape;130;p16"/>
          <p:cNvPicPr preferRelativeResize="0"/>
          <p:nvPr/>
        </p:nvPicPr>
        <p:blipFill rotWithShape="1">
          <a:blip r:embed="rId2">
            <a:alphaModFix amt="11000"/>
          </a:blip>
          <a:srcRect l="2764" t="27970" r="2547" b="41285"/>
          <a:stretch/>
        </p:blipFill>
        <p:spPr>
          <a:xfrm rot="10740000">
            <a:off x="323138" y="670340"/>
            <a:ext cx="8497548" cy="38028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1" name="Google Shape;131;p16"/>
          <p:cNvSpPr txBox="1">
            <a:spLocks noGrp="1"/>
          </p:cNvSpPr>
          <p:nvPr>
            <p:ph type="title"/>
          </p:nvPr>
        </p:nvSpPr>
        <p:spPr>
          <a:xfrm>
            <a:off x="2317050" y="2572271"/>
            <a:ext cx="4509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title" idx="2" hasCustomPrompt="1"/>
          </p:nvPr>
        </p:nvSpPr>
        <p:spPr>
          <a:xfrm>
            <a:off x="3852438" y="1199961"/>
            <a:ext cx="1439100" cy="12633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3" name="Google Shape;133;p16"/>
          <p:cNvSpPr txBox="1">
            <a:spLocks noGrp="1"/>
          </p:cNvSpPr>
          <p:nvPr>
            <p:ph type="subTitle" idx="1"/>
          </p:nvPr>
        </p:nvSpPr>
        <p:spPr>
          <a:xfrm>
            <a:off x="2317050" y="3632129"/>
            <a:ext cx="4509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7"/>
          <p:cNvGrpSpPr/>
          <p:nvPr/>
        </p:nvGrpSpPr>
        <p:grpSpPr>
          <a:xfrm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136" name="Google Shape;136;p17"/>
            <p:cNvSpPr/>
            <p:nvPr/>
          </p:nvSpPr>
          <p:spPr>
            <a:xfrm rot="270913" flipH="1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7" name="Google Shape;137;p17"/>
            <p:cNvPicPr preferRelativeResize="0"/>
            <p:nvPr/>
          </p:nvPicPr>
          <p:blipFill rotWithShape="1">
            <a:blip r:embed="rId2">
              <a:alphaModFix amt="11000"/>
            </a:blip>
            <a:srcRect l="2764" t="24372" r="2547" b="38580"/>
            <a:stretch/>
          </p:blipFill>
          <p:spPr>
            <a:xfrm rot="-10538779" flipH="1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138" name="Google Shape;138;p17"/>
          <p:cNvGrpSpPr/>
          <p:nvPr/>
        </p:nvGrpSpPr>
        <p:grpSpPr>
          <a:xfrm>
            <a:off x="283874" y="235588"/>
            <a:ext cx="8576251" cy="4752600"/>
            <a:chOff x="-8859251" y="235588"/>
            <a:chExt cx="8576251" cy="4752600"/>
          </a:xfrm>
        </p:grpSpPr>
        <p:sp>
          <p:nvSpPr>
            <p:cNvPr id="139" name="Google Shape;139;p17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0" name="Google Shape;140;p17"/>
            <p:cNvPicPr preferRelativeResize="0"/>
            <p:nvPr/>
          </p:nvPicPr>
          <p:blipFill rotWithShape="1">
            <a:blip r:embed="rId3">
              <a:alphaModFix amt="11000"/>
            </a:blip>
            <a:srcRect l="2764" t="24372" r="2547" b="38580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41" name="Google Shape;141;p17"/>
          <p:cNvSpPr txBox="1">
            <a:spLocks noGrp="1"/>
          </p:cNvSpPr>
          <p:nvPr>
            <p:ph type="title"/>
          </p:nvPr>
        </p:nvSpPr>
        <p:spPr>
          <a:xfrm>
            <a:off x="720000" y="5303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/>
          <p:nvPr/>
        </p:nvSpPr>
        <p:spPr>
          <a:xfrm rot="215814">
            <a:off x="323376" y="735574"/>
            <a:ext cx="8497439" cy="3803086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" name="Google Shape;144;p18"/>
          <p:cNvPicPr preferRelativeResize="0"/>
          <p:nvPr/>
        </p:nvPicPr>
        <p:blipFill rotWithShape="1">
          <a:blip r:embed="rId2">
            <a:alphaModFix amt="20000"/>
          </a:blip>
          <a:srcRect l="2764" t="27970" r="2547" b="41285"/>
          <a:stretch/>
        </p:blipFill>
        <p:spPr>
          <a:xfrm rot="-10584139">
            <a:off x="323323" y="735686"/>
            <a:ext cx="8497549" cy="38028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</p:pic>
      <p:sp>
        <p:nvSpPr>
          <p:cNvPr id="145" name="Google Shape;145;p18"/>
          <p:cNvSpPr/>
          <p:nvPr/>
        </p:nvSpPr>
        <p:spPr>
          <a:xfrm rot="-59958">
            <a:off x="323374" y="670233"/>
            <a:ext cx="8497592" cy="3803083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" name="Google Shape;146;p18"/>
          <p:cNvPicPr preferRelativeResize="0"/>
          <p:nvPr/>
        </p:nvPicPr>
        <p:blipFill rotWithShape="1">
          <a:blip r:embed="rId2">
            <a:alphaModFix amt="11000"/>
          </a:blip>
          <a:srcRect l="2764" t="27970" r="2547" b="41285"/>
          <a:stretch/>
        </p:blipFill>
        <p:spPr>
          <a:xfrm rot="10740000">
            <a:off x="323138" y="670340"/>
            <a:ext cx="8497548" cy="38028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7" name="Google Shape;147;p18"/>
          <p:cNvSpPr txBox="1">
            <a:spLocks noGrp="1"/>
          </p:cNvSpPr>
          <p:nvPr>
            <p:ph type="title"/>
          </p:nvPr>
        </p:nvSpPr>
        <p:spPr>
          <a:xfrm>
            <a:off x="1107225" y="3375955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1"/>
          </p:nvPr>
        </p:nvSpPr>
        <p:spPr>
          <a:xfrm>
            <a:off x="1107225" y="1290754"/>
            <a:ext cx="69294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19"/>
          <p:cNvGrpSpPr/>
          <p:nvPr/>
        </p:nvGrpSpPr>
        <p:grpSpPr>
          <a:xfrm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151" name="Google Shape;151;p19"/>
            <p:cNvSpPr/>
            <p:nvPr/>
          </p:nvSpPr>
          <p:spPr>
            <a:xfrm rot="270913" flipH="1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2" name="Google Shape;152;p19"/>
            <p:cNvPicPr preferRelativeResize="0"/>
            <p:nvPr/>
          </p:nvPicPr>
          <p:blipFill rotWithShape="1">
            <a:blip r:embed="rId2">
              <a:alphaModFix amt="11000"/>
            </a:blip>
            <a:srcRect l="2764" t="24372" r="2547" b="38580"/>
            <a:stretch/>
          </p:blipFill>
          <p:spPr>
            <a:xfrm rot="-10538779" flipH="1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153" name="Google Shape;153;p19"/>
          <p:cNvGrpSpPr/>
          <p:nvPr/>
        </p:nvGrpSpPr>
        <p:grpSpPr>
          <a:xfrm>
            <a:off x="283874" y="235588"/>
            <a:ext cx="8576251" cy="4752600"/>
            <a:chOff x="-8859251" y="235588"/>
            <a:chExt cx="8576251" cy="4752600"/>
          </a:xfrm>
        </p:grpSpPr>
        <p:sp>
          <p:nvSpPr>
            <p:cNvPr id="154" name="Google Shape;154;p19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5" name="Google Shape;155;p19"/>
            <p:cNvPicPr preferRelativeResize="0"/>
            <p:nvPr/>
          </p:nvPicPr>
          <p:blipFill rotWithShape="1">
            <a:blip r:embed="rId3">
              <a:alphaModFix amt="11000"/>
            </a:blip>
            <a:srcRect l="2764" t="24372" r="2547" b="38580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56" name="Google Shape;156;p19"/>
          <p:cNvSpPr txBox="1">
            <a:spLocks noGrp="1"/>
          </p:cNvSpPr>
          <p:nvPr>
            <p:ph type="subTitle" idx="1"/>
          </p:nvPr>
        </p:nvSpPr>
        <p:spPr>
          <a:xfrm>
            <a:off x="4854675" y="2418888"/>
            <a:ext cx="3404100" cy="16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title"/>
          </p:nvPr>
        </p:nvSpPr>
        <p:spPr>
          <a:xfrm>
            <a:off x="4854675" y="1080613"/>
            <a:ext cx="34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9"/>
          <p:cNvSpPr>
            <a:spLocks noGrp="1"/>
          </p:cNvSpPr>
          <p:nvPr>
            <p:ph type="pic" idx="2"/>
          </p:nvPr>
        </p:nvSpPr>
        <p:spPr>
          <a:xfrm rot="264140">
            <a:off x="1186575" y="1026793"/>
            <a:ext cx="2907779" cy="316985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20"/>
          <p:cNvGrpSpPr/>
          <p:nvPr/>
        </p:nvGrpSpPr>
        <p:grpSpPr>
          <a:xfrm flipH="1"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161" name="Google Shape;161;p20"/>
            <p:cNvSpPr/>
            <p:nvPr/>
          </p:nvSpPr>
          <p:spPr>
            <a:xfrm rot="270913" flipH="1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2" name="Google Shape;162;p20"/>
            <p:cNvPicPr preferRelativeResize="0"/>
            <p:nvPr/>
          </p:nvPicPr>
          <p:blipFill rotWithShape="1">
            <a:blip r:embed="rId2">
              <a:alphaModFix amt="11000"/>
            </a:blip>
            <a:srcRect l="2764" t="24372" r="2547" b="38580"/>
            <a:stretch/>
          </p:blipFill>
          <p:spPr>
            <a:xfrm rot="-10538779" flipH="1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163" name="Google Shape;163;p20"/>
          <p:cNvGrpSpPr/>
          <p:nvPr/>
        </p:nvGrpSpPr>
        <p:grpSpPr>
          <a:xfrm flipH="1">
            <a:off x="283824" y="235588"/>
            <a:ext cx="8576251" cy="4752600"/>
            <a:chOff x="-8859251" y="235588"/>
            <a:chExt cx="8576251" cy="4752600"/>
          </a:xfrm>
        </p:grpSpPr>
        <p:sp>
          <p:nvSpPr>
            <p:cNvPr id="164" name="Google Shape;164;p20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5" name="Google Shape;165;p20"/>
            <p:cNvPicPr preferRelativeResize="0"/>
            <p:nvPr/>
          </p:nvPicPr>
          <p:blipFill rotWithShape="1">
            <a:blip r:embed="rId3">
              <a:alphaModFix amt="11000"/>
            </a:blip>
            <a:srcRect l="2764" t="24372" r="2547" b="38580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66" name="Google Shape;166;p20"/>
          <p:cNvSpPr txBox="1">
            <a:spLocks noGrp="1"/>
          </p:cNvSpPr>
          <p:nvPr>
            <p:ph type="subTitle" idx="1"/>
          </p:nvPr>
        </p:nvSpPr>
        <p:spPr>
          <a:xfrm>
            <a:off x="1021563" y="2827947"/>
            <a:ext cx="3404100" cy="12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0"/>
          <p:cNvSpPr txBox="1">
            <a:spLocks noGrp="1"/>
          </p:cNvSpPr>
          <p:nvPr>
            <p:ph type="title"/>
          </p:nvPr>
        </p:nvSpPr>
        <p:spPr>
          <a:xfrm>
            <a:off x="1021563" y="1140593"/>
            <a:ext cx="34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0"/>
          <p:cNvSpPr>
            <a:spLocks noGrp="1"/>
          </p:cNvSpPr>
          <p:nvPr>
            <p:ph type="pic" idx="2"/>
          </p:nvPr>
        </p:nvSpPr>
        <p:spPr>
          <a:xfrm rot="264140">
            <a:off x="5225666" y="1001443"/>
            <a:ext cx="2907779" cy="316985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-215814" flipH="1">
            <a:off x="323381" y="735574"/>
            <a:ext cx="8497439" cy="3803086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20000"/>
          </a:blip>
          <a:srcRect l="2764" t="27970" r="2547" b="41285"/>
          <a:stretch/>
        </p:blipFill>
        <p:spPr>
          <a:xfrm rot="10584139" flipH="1">
            <a:off x="323323" y="735686"/>
            <a:ext cx="8497549" cy="38028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</p:pic>
      <p:sp>
        <p:nvSpPr>
          <p:cNvPr id="18" name="Google Shape;18;p3"/>
          <p:cNvSpPr/>
          <p:nvPr/>
        </p:nvSpPr>
        <p:spPr>
          <a:xfrm rot="59958" flipH="1">
            <a:off x="323229" y="670233"/>
            <a:ext cx="8497592" cy="3803083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2">
            <a:alphaModFix amt="11000"/>
          </a:blip>
          <a:srcRect l="2764" t="27970" r="2547" b="41285"/>
          <a:stretch/>
        </p:blipFill>
        <p:spPr>
          <a:xfrm rot="-10740000" flipH="1">
            <a:off x="323510" y="670340"/>
            <a:ext cx="8497548" cy="38028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227400" y="1864566"/>
            <a:ext cx="4779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1383150" y="1989578"/>
            <a:ext cx="1439100" cy="12633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3227400" y="2913791"/>
            <a:ext cx="4779300" cy="4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21"/>
          <p:cNvGrpSpPr/>
          <p:nvPr/>
        </p:nvGrpSpPr>
        <p:grpSpPr>
          <a:xfrm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171" name="Google Shape;171;p21"/>
            <p:cNvSpPr/>
            <p:nvPr/>
          </p:nvSpPr>
          <p:spPr>
            <a:xfrm rot="270913" flipH="1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72" name="Google Shape;172;p21"/>
            <p:cNvPicPr preferRelativeResize="0"/>
            <p:nvPr/>
          </p:nvPicPr>
          <p:blipFill rotWithShape="1">
            <a:blip r:embed="rId2">
              <a:alphaModFix amt="11000"/>
            </a:blip>
            <a:srcRect l="2764" t="24372" r="2547" b="38580"/>
            <a:stretch/>
          </p:blipFill>
          <p:spPr>
            <a:xfrm rot="-10538779" flipH="1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173" name="Google Shape;173;p21"/>
          <p:cNvGrpSpPr/>
          <p:nvPr/>
        </p:nvGrpSpPr>
        <p:grpSpPr>
          <a:xfrm>
            <a:off x="283874" y="235588"/>
            <a:ext cx="8576251" cy="4752600"/>
            <a:chOff x="-8859251" y="235588"/>
            <a:chExt cx="8576251" cy="4752600"/>
          </a:xfrm>
        </p:grpSpPr>
        <p:sp>
          <p:nvSpPr>
            <p:cNvPr id="174" name="Google Shape;174;p21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75" name="Google Shape;175;p21"/>
            <p:cNvPicPr preferRelativeResize="0"/>
            <p:nvPr/>
          </p:nvPicPr>
          <p:blipFill rotWithShape="1">
            <a:blip r:embed="rId3">
              <a:alphaModFix amt="11000"/>
            </a:blip>
            <a:srcRect l="2764" t="24372" r="2547" b="38580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76" name="Google Shape;176;p21"/>
          <p:cNvSpPr txBox="1">
            <a:spLocks noGrp="1"/>
          </p:cNvSpPr>
          <p:nvPr>
            <p:ph type="subTitle" idx="1"/>
          </p:nvPr>
        </p:nvSpPr>
        <p:spPr>
          <a:xfrm>
            <a:off x="5073988" y="3020750"/>
            <a:ext cx="3043500" cy="10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1"/>
          <p:cNvSpPr txBox="1">
            <a:spLocks noGrp="1"/>
          </p:cNvSpPr>
          <p:nvPr>
            <p:ph type="title"/>
          </p:nvPr>
        </p:nvSpPr>
        <p:spPr>
          <a:xfrm>
            <a:off x="5073986" y="1131400"/>
            <a:ext cx="304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1"/>
          <p:cNvSpPr>
            <a:spLocks noGrp="1"/>
          </p:cNvSpPr>
          <p:nvPr>
            <p:ph type="pic" idx="2"/>
          </p:nvPr>
        </p:nvSpPr>
        <p:spPr>
          <a:xfrm rot="264140">
            <a:off x="1312025" y="1026793"/>
            <a:ext cx="2907779" cy="316985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22"/>
          <p:cNvGrpSpPr/>
          <p:nvPr/>
        </p:nvGrpSpPr>
        <p:grpSpPr>
          <a:xfrm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181" name="Google Shape;181;p22"/>
            <p:cNvSpPr/>
            <p:nvPr/>
          </p:nvSpPr>
          <p:spPr>
            <a:xfrm rot="270913" flipH="1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2" name="Google Shape;182;p22"/>
            <p:cNvPicPr preferRelativeResize="0"/>
            <p:nvPr/>
          </p:nvPicPr>
          <p:blipFill rotWithShape="1">
            <a:blip r:embed="rId2">
              <a:alphaModFix amt="11000"/>
            </a:blip>
            <a:srcRect l="2764" t="24372" r="2547" b="38580"/>
            <a:stretch/>
          </p:blipFill>
          <p:spPr>
            <a:xfrm rot="-10538779" flipH="1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183" name="Google Shape;183;p22"/>
          <p:cNvGrpSpPr/>
          <p:nvPr/>
        </p:nvGrpSpPr>
        <p:grpSpPr>
          <a:xfrm>
            <a:off x="283874" y="235588"/>
            <a:ext cx="8576251" cy="4752600"/>
            <a:chOff x="-8859251" y="235588"/>
            <a:chExt cx="8576251" cy="4752600"/>
          </a:xfrm>
        </p:grpSpPr>
        <p:sp>
          <p:nvSpPr>
            <p:cNvPr id="184" name="Google Shape;184;p22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5" name="Google Shape;185;p22"/>
            <p:cNvPicPr preferRelativeResize="0"/>
            <p:nvPr/>
          </p:nvPicPr>
          <p:blipFill rotWithShape="1">
            <a:blip r:embed="rId3">
              <a:alphaModFix amt="11000"/>
            </a:blip>
            <a:srcRect l="2764" t="24372" r="2547" b="38580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86" name="Google Shape;186;p22"/>
          <p:cNvSpPr txBox="1">
            <a:spLocks noGrp="1"/>
          </p:cNvSpPr>
          <p:nvPr>
            <p:ph type="subTitle" idx="1"/>
          </p:nvPr>
        </p:nvSpPr>
        <p:spPr>
          <a:xfrm>
            <a:off x="1097500" y="2677675"/>
            <a:ext cx="3043500" cy="10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2"/>
          <p:cNvSpPr txBox="1">
            <a:spLocks noGrp="1"/>
          </p:cNvSpPr>
          <p:nvPr>
            <p:ph type="title"/>
          </p:nvPr>
        </p:nvSpPr>
        <p:spPr>
          <a:xfrm>
            <a:off x="1097488" y="1394525"/>
            <a:ext cx="3043500" cy="12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23"/>
          <p:cNvGrpSpPr/>
          <p:nvPr/>
        </p:nvGrpSpPr>
        <p:grpSpPr>
          <a:xfrm flipH="1"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190" name="Google Shape;190;p23"/>
            <p:cNvSpPr/>
            <p:nvPr/>
          </p:nvSpPr>
          <p:spPr>
            <a:xfrm rot="270913" flipH="1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1" name="Google Shape;191;p23"/>
            <p:cNvPicPr preferRelativeResize="0"/>
            <p:nvPr/>
          </p:nvPicPr>
          <p:blipFill rotWithShape="1">
            <a:blip r:embed="rId2">
              <a:alphaModFix amt="11000"/>
            </a:blip>
            <a:srcRect l="2764" t="24372" r="2547" b="38580"/>
            <a:stretch/>
          </p:blipFill>
          <p:spPr>
            <a:xfrm rot="-10538779" flipH="1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192" name="Google Shape;192;p23"/>
          <p:cNvGrpSpPr/>
          <p:nvPr/>
        </p:nvGrpSpPr>
        <p:grpSpPr>
          <a:xfrm flipH="1">
            <a:off x="283824" y="235588"/>
            <a:ext cx="8576251" cy="4752600"/>
            <a:chOff x="-8859251" y="235588"/>
            <a:chExt cx="8576251" cy="4752600"/>
          </a:xfrm>
        </p:grpSpPr>
        <p:sp>
          <p:nvSpPr>
            <p:cNvPr id="193" name="Google Shape;193;p23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4" name="Google Shape;194;p23"/>
            <p:cNvPicPr preferRelativeResize="0"/>
            <p:nvPr/>
          </p:nvPicPr>
          <p:blipFill rotWithShape="1">
            <a:blip r:embed="rId3">
              <a:alphaModFix amt="11000"/>
            </a:blip>
            <a:srcRect l="2764" t="24372" r="2547" b="38580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95" name="Google Shape;195;p23"/>
          <p:cNvSpPr txBox="1">
            <a:spLocks noGrp="1"/>
          </p:cNvSpPr>
          <p:nvPr>
            <p:ph type="subTitle" idx="1"/>
          </p:nvPr>
        </p:nvSpPr>
        <p:spPr>
          <a:xfrm>
            <a:off x="720000" y="2645685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6" name="Google Shape;196;p23"/>
          <p:cNvSpPr txBox="1">
            <a:spLocks noGrp="1"/>
          </p:cNvSpPr>
          <p:nvPr>
            <p:ph type="subTitle" idx="2"/>
          </p:nvPr>
        </p:nvSpPr>
        <p:spPr>
          <a:xfrm>
            <a:off x="720000" y="3184383"/>
            <a:ext cx="2336400" cy="8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3"/>
          <p:cNvSpPr txBox="1">
            <a:spLocks noGrp="1"/>
          </p:cNvSpPr>
          <p:nvPr>
            <p:ph type="subTitle" idx="3"/>
          </p:nvPr>
        </p:nvSpPr>
        <p:spPr>
          <a:xfrm>
            <a:off x="3403800" y="3184383"/>
            <a:ext cx="2336400" cy="8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3"/>
          <p:cNvSpPr txBox="1">
            <a:spLocks noGrp="1"/>
          </p:cNvSpPr>
          <p:nvPr>
            <p:ph type="subTitle" idx="4"/>
          </p:nvPr>
        </p:nvSpPr>
        <p:spPr>
          <a:xfrm>
            <a:off x="6087600" y="3184383"/>
            <a:ext cx="2336400" cy="8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3"/>
          <p:cNvSpPr txBox="1">
            <a:spLocks noGrp="1"/>
          </p:cNvSpPr>
          <p:nvPr>
            <p:ph type="title"/>
          </p:nvPr>
        </p:nvSpPr>
        <p:spPr>
          <a:xfrm>
            <a:off x="720000" y="5303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3"/>
          <p:cNvSpPr txBox="1">
            <a:spLocks noGrp="1"/>
          </p:cNvSpPr>
          <p:nvPr>
            <p:ph type="subTitle" idx="5"/>
          </p:nvPr>
        </p:nvSpPr>
        <p:spPr>
          <a:xfrm>
            <a:off x="3403800" y="2645685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1" name="Google Shape;201;p23"/>
          <p:cNvSpPr txBox="1">
            <a:spLocks noGrp="1"/>
          </p:cNvSpPr>
          <p:nvPr>
            <p:ph type="subTitle" idx="6"/>
          </p:nvPr>
        </p:nvSpPr>
        <p:spPr>
          <a:xfrm>
            <a:off x="6087600" y="2645685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24"/>
          <p:cNvGrpSpPr/>
          <p:nvPr/>
        </p:nvGrpSpPr>
        <p:grpSpPr>
          <a:xfrm flipH="1"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204" name="Google Shape;204;p24"/>
            <p:cNvSpPr/>
            <p:nvPr/>
          </p:nvSpPr>
          <p:spPr>
            <a:xfrm rot="270913" flipH="1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5" name="Google Shape;205;p24"/>
            <p:cNvPicPr preferRelativeResize="0"/>
            <p:nvPr/>
          </p:nvPicPr>
          <p:blipFill rotWithShape="1">
            <a:blip r:embed="rId2">
              <a:alphaModFix amt="11000"/>
            </a:blip>
            <a:srcRect l="2764" t="24372" r="2547" b="38580"/>
            <a:stretch/>
          </p:blipFill>
          <p:spPr>
            <a:xfrm rot="-10538779" flipH="1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206" name="Google Shape;206;p24"/>
          <p:cNvGrpSpPr/>
          <p:nvPr/>
        </p:nvGrpSpPr>
        <p:grpSpPr>
          <a:xfrm flipH="1">
            <a:off x="283824" y="235588"/>
            <a:ext cx="8576251" cy="4752600"/>
            <a:chOff x="-8859251" y="235588"/>
            <a:chExt cx="8576251" cy="4752600"/>
          </a:xfrm>
        </p:grpSpPr>
        <p:sp>
          <p:nvSpPr>
            <p:cNvPr id="207" name="Google Shape;207;p24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8" name="Google Shape;208;p24"/>
            <p:cNvPicPr preferRelativeResize="0"/>
            <p:nvPr/>
          </p:nvPicPr>
          <p:blipFill rotWithShape="1">
            <a:blip r:embed="rId3">
              <a:alphaModFix amt="11000"/>
            </a:blip>
            <a:srcRect l="2764" t="24372" r="2547" b="38580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209" name="Google Shape;209;p24"/>
          <p:cNvSpPr txBox="1">
            <a:spLocks noGrp="1"/>
          </p:cNvSpPr>
          <p:nvPr>
            <p:ph type="subTitle" idx="1"/>
          </p:nvPr>
        </p:nvSpPr>
        <p:spPr>
          <a:xfrm>
            <a:off x="1686163" y="1476725"/>
            <a:ext cx="2725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0" name="Google Shape;210;p24"/>
          <p:cNvSpPr txBox="1">
            <a:spLocks noGrp="1"/>
          </p:cNvSpPr>
          <p:nvPr>
            <p:ph type="subTitle" idx="2"/>
          </p:nvPr>
        </p:nvSpPr>
        <p:spPr>
          <a:xfrm>
            <a:off x="1686163" y="1906208"/>
            <a:ext cx="2725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4"/>
          <p:cNvSpPr txBox="1">
            <a:spLocks noGrp="1"/>
          </p:cNvSpPr>
          <p:nvPr>
            <p:ph type="subTitle" idx="3"/>
          </p:nvPr>
        </p:nvSpPr>
        <p:spPr>
          <a:xfrm>
            <a:off x="5645838" y="1906208"/>
            <a:ext cx="2725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4"/>
          <p:cNvSpPr txBox="1">
            <a:spLocks noGrp="1"/>
          </p:cNvSpPr>
          <p:nvPr>
            <p:ph type="subTitle" idx="4"/>
          </p:nvPr>
        </p:nvSpPr>
        <p:spPr>
          <a:xfrm>
            <a:off x="1686163" y="3479827"/>
            <a:ext cx="2725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4"/>
          <p:cNvSpPr txBox="1">
            <a:spLocks noGrp="1"/>
          </p:cNvSpPr>
          <p:nvPr>
            <p:ph type="subTitle" idx="5"/>
          </p:nvPr>
        </p:nvSpPr>
        <p:spPr>
          <a:xfrm>
            <a:off x="5645838" y="3479827"/>
            <a:ext cx="2725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4"/>
          <p:cNvSpPr txBox="1">
            <a:spLocks noGrp="1"/>
          </p:cNvSpPr>
          <p:nvPr>
            <p:ph type="title"/>
          </p:nvPr>
        </p:nvSpPr>
        <p:spPr>
          <a:xfrm>
            <a:off x="720000" y="5303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subTitle" idx="6"/>
          </p:nvPr>
        </p:nvSpPr>
        <p:spPr>
          <a:xfrm>
            <a:off x="1686163" y="3050344"/>
            <a:ext cx="2725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subTitle" idx="7"/>
          </p:nvPr>
        </p:nvSpPr>
        <p:spPr>
          <a:xfrm>
            <a:off x="5645838" y="1476725"/>
            <a:ext cx="2725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subTitle" idx="8"/>
          </p:nvPr>
        </p:nvSpPr>
        <p:spPr>
          <a:xfrm>
            <a:off x="5645838" y="3050344"/>
            <a:ext cx="2725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25"/>
          <p:cNvGrpSpPr/>
          <p:nvPr/>
        </p:nvGrpSpPr>
        <p:grpSpPr>
          <a:xfrm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220" name="Google Shape;220;p25"/>
            <p:cNvSpPr/>
            <p:nvPr/>
          </p:nvSpPr>
          <p:spPr>
            <a:xfrm rot="270913" flipH="1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21" name="Google Shape;221;p25"/>
            <p:cNvPicPr preferRelativeResize="0"/>
            <p:nvPr/>
          </p:nvPicPr>
          <p:blipFill rotWithShape="1">
            <a:blip r:embed="rId2">
              <a:alphaModFix amt="11000"/>
            </a:blip>
            <a:srcRect l="2764" t="24372" r="2547" b="38580"/>
            <a:stretch/>
          </p:blipFill>
          <p:spPr>
            <a:xfrm rot="-10538779" flipH="1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222" name="Google Shape;222;p25"/>
          <p:cNvGrpSpPr/>
          <p:nvPr/>
        </p:nvGrpSpPr>
        <p:grpSpPr>
          <a:xfrm>
            <a:off x="283874" y="235588"/>
            <a:ext cx="8576251" cy="4752600"/>
            <a:chOff x="-8859251" y="235588"/>
            <a:chExt cx="8576251" cy="4752600"/>
          </a:xfrm>
        </p:grpSpPr>
        <p:sp>
          <p:nvSpPr>
            <p:cNvPr id="223" name="Google Shape;223;p25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24" name="Google Shape;224;p25"/>
            <p:cNvPicPr preferRelativeResize="0"/>
            <p:nvPr/>
          </p:nvPicPr>
          <p:blipFill rotWithShape="1">
            <a:blip r:embed="rId3">
              <a:alphaModFix amt="11000"/>
            </a:blip>
            <a:srcRect l="2764" t="24372" r="2547" b="38580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225" name="Google Shape;225;p25"/>
          <p:cNvSpPr txBox="1">
            <a:spLocks noGrp="1"/>
          </p:cNvSpPr>
          <p:nvPr>
            <p:ph type="title"/>
          </p:nvPr>
        </p:nvSpPr>
        <p:spPr>
          <a:xfrm>
            <a:off x="720000" y="5303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5"/>
          <p:cNvSpPr txBox="1">
            <a:spLocks noGrp="1"/>
          </p:cNvSpPr>
          <p:nvPr>
            <p:ph type="subTitle" idx="1"/>
          </p:nvPr>
        </p:nvSpPr>
        <p:spPr>
          <a:xfrm>
            <a:off x="859900" y="2365549"/>
            <a:ext cx="2051700" cy="52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5"/>
          <p:cNvSpPr txBox="1">
            <a:spLocks noGrp="1"/>
          </p:cNvSpPr>
          <p:nvPr>
            <p:ph type="subTitle" idx="2"/>
          </p:nvPr>
        </p:nvSpPr>
        <p:spPr>
          <a:xfrm>
            <a:off x="3546150" y="2365549"/>
            <a:ext cx="2051700" cy="52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5"/>
          <p:cNvSpPr txBox="1">
            <a:spLocks noGrp="1"/>
          </p:cNvSpPr>
          <p:nvPr>
            <p:ph type="subTitle" idx="3"/>
          </p:nvPr>
        </p:nvSpPr>
        <p:spPr>
          <a:xfrm>
            <a:off x="6232400" y="2365549"/>
            <a:ext cx="2051700" cy="52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5"/>
          <p:cNvSpPr txBox="1">
            <a:spLocks noGrp="1"/>
          </p:cNvSpPr>
          <p:nvPr>
            <p:ph type="subTitle" idx="4"/>
          </p:nvPr>
        </p:nvSpPr>
        <p:spPr>
          <a:xfrm>
            <a:off x="859900" y="4084400"/>
            <a:ext cx="2051700" cy="52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5"/>
          <p:cNvSpPr txBox="1">
            <a:spLocks noGrp="1"/>
          </p:cNvSpPr>
          <p:nvPr>
            <p:ph type="subTitle" idx="5"/>
          </p:nvPr>
        </p:nvSpPr>
        <p:spPr>
          <a:xfrm>
            <a:off x="3546150" y="4084400"/>
            <a:ext cx="2051700" cy="52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5"/>
          <p:cNvSpPr txBox="1">
            <a:spLocks noGrp="1"/>
          </p:cNvSpPr>
          <p:nvPr>
            <p:ph type="subTitle" idx="6"/>
          </p:nvPr>
        </p:nvSpPr>
        <p:spPr>
          <a:xfrm>
            <a:off x="6232400" y="4084400"/>
            <a:ext cx="2051700" cy="52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5"/>
          <p:cNvSpPr txBox="1">
            <a:spLocks noGrp="1"/>
          </p:cNvSpPr>
          <p:nvPr>
            <p:ph type="subTitle" idx="7"/>
          </p:nvPr>
        </p:nvSpPr>
        <p:spPr>
          <a:xfrm>
            <a:off x="859900" y="1996300"/>
            <a:ext cx="2051700" cy="52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3" name="Google Shape;233;p25"/>
          <p:cNvSpPr txBox="1">
            <a:spLocks noGrp="1"/>
          </p:cNvSpPr>
          <p:nvPr>
            <p:ph type="subTitle" idx="8"/>
          </p:nvPr>
        </p:nvSpPr>
        <p:spPr>
          <a:xfrm>
            <a:off x="3546150" y="1996300"/>
            <a:ext cx="2051700" cy="52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4" name="Google Shape;234;p25"/>
          <p:cNvSpPr txBox="1">
            <a:spLocks noGrp="1"/>
          </p:cNvSpPr>
          <p:nvPr>
            <p:ph type="subTitle" idx="9"/>
          </p:nvPr>
        </p:nvSpPr>
        <p:spPr>
          <a:xfrm>
            <a:off x="6232400" y="1996300"/>
            <a:ext cx="2051700" cy="52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5" name="Google Shape;235;p25"/>
          <p:cNvSpPr txBox="1">
            <a:spLocks noGrp="1"/>
          </p:cNvSpPr>
          <p:nvPr>
            <p:ph type="subTitle" idx="13"/>
          </p:nvPr>
        </p:nvSpPr>
        <p:spPr>
          <a:xfrm>
            <a:off x="859900" y="3710598"/>
            <a:ext cx="2051700" cy="52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6" name="Google Shape;236;p25"/>
          <p:cNvSpPr txBox="1">
            <a:spLocks noGrp="1"/>
          </p:cNvSpPr>
          <p:nvPr>
            <p:ph type="subTitle" idx="14"/>
          </p:nvPr>
        </p:nvSpPr>
        <p:spPr>
          <a:xfrm>
            <a:off x="3546150" y="3710598"/>
            <a:ext cx="2051700" cy="52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7" name="Google Shape;237;p25"/>
          <p:cNvSpPr txBox="1">
            <a:spLocks noGrp="1"/>
          </p:cNvSpPr>
          <p:nvPr>
            <p:ph type="subTitle" idx="15"/>
          </p:nvPr>
        </p:nvSpPr>
        <p:spPr>
          <a:xfrm>
            <a:off x="6232400" y="3710598"/>
            <a:ext cx="2051700" cy="52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26"/>
          <p:cNvGrpSpPr/>
          <p:nvPr/>
        </p:nvGrpSpPr>
        <p:grpSpPr>
          <a:xfrm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240" name="Google Shape;240;p26"/>
            <p:cNvSpPr/>
            <p:nvPr/>
          </p:nvSpPr>
          <p:spPr>
            <a:xfrm rot="270913" flipH="1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1" name="Google Shape;241;p26"/>
            <p:cNvPicPr preferRelativeResize="0"/>
            <p:nvPr/>
          </p:nvPicPr>
          <p:blipFill rotWithShape="1">
            <a:blip r:embed="rId2">
              <a:alphaModFix amt="11000"/>
            </a:blip>
            <a:srcRect l="2764" t="24372" r="2547" b="38580"/>
            <a:stretch/>
          </p:blipFill>
          <p:spPr>
            <a:xfrm rot="-10538779" flipH="1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242" name="Google Shape;242;p26"/>
          <p:cNvGrpSpPr/>
          <p:nvPr/>
        </p:nvGrpSpPr>
        <p:grpSpPr>
          <a:xfrm>
            <a:off x="283874" y="235588"/>
            <a:ext cx="8576251" cy="4752600"/>
            <a:chOff x="-8859251" y="235588"/>
            <a:chExt cx="8576251" cy="4752600"/>
          </a:xfrm>
        </p:grpSpPr>
        <p:sp>
          <p:nvSpPr>
            <p:cNvPr id="243" name="Google Shape;243;p26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4" name="Google Shape;244;p26"/>
            <p:cNvPicPr preferRelativeResize="0"/>
            <p:nvPr/>
          </p:nvPicPr>
          <p:blipFill rotWithShape="1">
            <a:blip r:embed="rId3">
              <a:alphaModFix amt="11000"/>
            </a:blip>
            <a:srcRect l="2764" t="24372" r="2547" b="38580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245" name="Google Shape;245;p26"/>
          <p:cNvSpPr txBox="1">
            <a:spLocks noGrp="1"/>
          </p:cNvSpPr>
          <p:nvPr>
            <p:ph type="title" hasCustomPrompt="1"/>
          </p:nvPr>
        </p:nvSpPr>
        <p:spPr>
          <a:xfrm>
            <a:off x="1730725" y="1038438"/>
            <a:ext cx="2292000" cy="8283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46" name="Google Shape;246;p26"/>
          <p:cNvSpPr txBox="1">
            <a:spLocks noGrp="1"/>
          </p:cNvSpPr>
          <p:nvPr>
            <p:ph type="subTitle" idx="1"/>
          </p:nvPr>
        </p:nvSpPr>
        <p:spPr>
          <a:xfrm>
            <a:off x="1730725" y="1973078"/>
            <a:ext cx="2292000" cy="5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6"/>
          <p:cNvSpPr txBox="1">
            <a:spLocks noGrp="1"/>
          </p:cNvSpPr>
          <p:nvPr>
            <p:ph type="title" idx="2" hasCustomPrompt="1"/>
          </p:nvPr>
        </p:nvSpPr>
        <p:spPr>
          <a:xfrm>
            <a:off x="1730725" y="2806879"/>
            <a:ext cx="2292000" cy="8283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48" name="Google Shape;248;p26"/>
          <p:cNvSpPr txBox="1">
            <a:spLocks noGrp="1"/>
          </p:cNvSpPr>
          <p:nvPr>
            <p:ph type="subTitle" idx="3"/>
          </p:nvPr>
        </p:nvSpPr>
        <p:spPr>
          <a:xfrm>
            <a:off x="1730725" y="3741499"/>
            <a:ext cx="2292000" cy="5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6"/>
          <p:cNvSpPr txBox="1">
            <a:spLocks noGrp="1"/>
          </p:cNvSpPr>
          <p:nvPr>
            <p:ph type="title" idx="4" hasCustomPrompt="1"/>
          </p:nvPr>
        </p:nvSpPr>
        <p:spPr>
          <a:xfrm>
            <a:off x="5121275" y="2806884"/>
            <a:ext cx="2292000" cy="8283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0" name="Google Shape;250;p26"/>
          <p:cNvSpPr txBox="1">
            <a:spLocks noGrp="1"/>
          </p:cNvSpPr>
          <p:nvPr>
            <p:ph type="subTitle" idx="5"/>
          </p:nvPr>
        </p:nvSpPr>
        <p:spPr>
          <a:xfrm>
            <a:off x="5121275" y="3741504"/>
            <a:ext cx="2292000" cy="5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6"/>
          <p:cNvSpPr txBox="1">
            <a:spLocks noGrp="1"/>
          </p:cNvSpPr>
          <p:nvPr>
            <p:ph type="title" idx="6" hasCustomPrompt="1"/>
          </p:nvPr>
        </p:nvSpPr>
        <p:spPr>
          <a:xfrm>
            <a:off x="5121275" y="1038438"/>
            <a:ext cx="2292000" cy="8283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2" name="Google Shape;252;p26"/>
          <p:cNvSpPr txBox="1">
            <a:spLocks noGrp="1"/>
          </p:cNvSpPr>
          <p:nvPr>
            <p:ph type="subTitle" idx="7"/>
          </p:nvPr>
        </p:nvSpPr>
        <p:spPr>
          <a:xfrm>
            <a:off x="5121275" y="1973104"/>
            <a:ext cx="2292000" cy="5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7"/>
          <p:cNvSpPr/>
          <p:nvPr/>
        </p:nvSpPr>
        <p:spPr>
          <a:xfrm rot="-215814" flipH="1">
            <a:off x="323381" y="735574"/>
            <a:ext cx="8497439" cy="3803086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5" name="Google Shape;255;p27"/>
          <p:cNvPicPr preferRelativeResize="0"/>
          <p:nvPr/>
        </p:nvPicPr>
        <p:blipFill rotWithShape="1">
          <a:blip r:embed="rId2">
            <a:alphaModFix amt="20000"/>
          </a:blip>
          <a:srcRect l="2764" t="27970" r="2547" b="41285"/>
          <a:stretch/>
        </p:blipFill>
        <p:spPr>
          <a:xfrm rot="10584139" flipH="1">
            <a:off x="323323" y="735686"/>
            <a:ext cx="8497549" cy="38028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</p:pic>
      <p:sp>
        <p:nvSpPr>
          <p:cNvPr id="256" name="Google Shape;256;p27"/>
          <p:cNvSpPr/>
          <p:nvPr/>
        </p:nvSpPr>
        <p:spPr>
          <a:xfrm rot="59958" flipH="1">
            <a:off x="323229" y="670233"/>
            <a:ext cx="8497592" cy="3803083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7" name="Google Shape;257;p27"/>
          <p:cNvPicPr preferRelativeResize="0"/>
          <p:nvPr/>
        </p:nvPicPr>
        <p:blipFill rotWithShape="1">
          <a:blip r:embed="rId2">
            <a:alphaModFix amt="11000"/>
          </a:blip>
          <a:srcRect l="2764" t="27970" r="2547" b="41285"/>
          <a:stretch/>
        </p:blipFill>
        <p:spPr>
          <a:xfrm rot="-10740000" flipH="1">
            <a:off x="323510" y="670340"/>
            <a:ext cx="8497548" cy="38028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58" name="Google Shape;258;p27"/>
          <p:cNvSpPr txBox="1">
            <a:spLocks noGrp="1"/>
          </p:cNvSpPr>
          <p:nvPr>
            <p:ph type="ctrTitle"/>
          </p:nvPr>
        </p:nvSpPr>
        <p:spPr>
          <a:xfrm>
            <a:off x="916197" y="1265251"/>
            <a:ext cx="32268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9" name="Google Shape;259;p27"/>
          <p:cNvSpPr txBox="1">
            <a:spLocks noGrp="1"/>
          </p:cNvSpPr>
          <p:nvPr>
            <p:ph type="subTitle" idx="1"/>
          </p:nvPr>
        </p:nvSpPr>
        <p:spPr>
          <a:xfrm>
            <a:off x="912525" y="2376526"/>
            <a:ext cx="3234300" cy="12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0" name="Google Shape;260;p27"/>
          <p:cNvSpPr txBox="1"/>
          <p:nvPr/>
        </p:nvSpPr>
        <p:spPr>
          <a:xfrm>
            <a:off x="5120475" y="2625488"/>
            <a:ext cx="31110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rPr>
              <a:t>CREDITS: This presentation template was created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Kumbh Sans"/>
                <a:ea typeface="Kumbh Sans"/>
                <a:cs typeface="Kumbh Sans"/>
                <a:sym typeface="Kumbh Sans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rPr>
              <a:t>, and includes icons by</a:t>
            </a:r>
            <a:r>
              <a:rPr lang="en" sz="1000" b="1"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rPr>
              <a:t>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Kumbh Sans"/>
                <a:ea typeface="Kumbh Sans"/>
                <a:cs typeface="Kumbh Sans"/>
                <a:sym typeface="Kumbh Sans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rPr>
              <a:t>, infographics &amp; images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Kumbh Sans"/>
                <a:ea typeface="Kumbh Sans"/>
                <a:cs typeface="Kumbh Sans"/>
                <a:sym typeface="Kumbh Sans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endParaRPr b="1">
              <a:solidFill>
                <a:schemeClr val="lt1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28"/>
          <p:cNvGrpSpPr/>
          <p:nvPr/>
        </p:nvGrpSpPr>
        <p:grpSpPr>
          <a:xfrm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263" name="Google Shape;263;p28"/>
            <p:cNvSpPr/>
            <p:nvPr/>
          </p:nvSpPr>
          <p:spPr>
            <a:xfrm rot="270913" flipH="1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4" name="Google Shape;264;p28"/>
            <p:cNvPicPr preferRelativeResize="0"/>
            <p:nvPr/>
          </p:nvPicPr>
          <p:blipFill rotWithShape="1">
            <a:blip r:embed="rId2">
              <a:alphaModFix amt="11000"/>
            </a:blip>
            <a:srcRect l="2764" t="24372" r="2547" b="38580"/>
            <a:stretch/>
          </p:blipFill>
          <p:spPr>
            <a:xfrm rot="-10538779" flipH="1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265" name="Google Shape;265;p28"/>
          <p:cNvGrpSpPr/>
          <p:nvPr/>
        </p:nvGrpSpPr>
        <p:grpSpPr>
          <a:xfrm>
            <a:off x="283874" y="235588"/>
            <a:ext cx="8576251" cy="4752600"/>
            <a:chOff x="-8859251" y="235588"/>
            <a:chExt cx="8576251" cy="4752600"/>
          </a:xfrm>
        </p:grpSpPr>
        <p:sp>
          <p:nvSpPr>
            <p:cNvPr id="266" name="Google Shape;266;p28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7" name="Google Shape;267;p28"/>
            <p:cNvPicPr preferRelativeResize="0"/>
            <p:nvPr/>
          </p:nvPicPr>
          <p:blipFill rotWithShape="1">
            <a:blip r:embed="rId3">
              <a:alphaModFix amt="11000"/>
            </a:blip>
            <a:srcRect l="2764" t="24372" r="2547" b="38580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268" name="Google Shape;268;p28"/>
          <p:cNvSpPr/>
          <p:nvPr/>
        </p:nvSpPr>
        <p:spPr>
          <a:xfrm rot="-1038801">
            <a:off x="7462672" y="89069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"/>
          <p:cNvSpPr/>
          <p:nvPr/>
        </p:nvSpPr>
        <p:spPr>
          <a:xfrm rot="-215814" flipH="1">
            <a:off x="323381" y="735574"/>
            <a:ext cx="8497439" cy="3803086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1" name="Google Shape;271;p29"/>
          <p:cNvPicPr preferRelativeResize="0"/>
          <p:nvPr/>
        </p:nvPicPr>
        <p:blipFill rotWithShape="1">
          <a:blip r:embed="rId2">
            <a:alphaModFix amt="20000"/>
          </a:blip>
          <a:srcRect l="2764" t="27970" r="2547" b="41285"/>
          <a:stretch/>
        </p:blipFill>
        <p:spPr>
          <a:xfrm rot="10584139" flipH="1">
            <a:off x="323323" y="735686"/>
            <a:ext cx="8497549" cy="38028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</p:pic>
      <p:sp>
        <p:nvSpPr>
          <p:cNvPr id="272" name="Google Shape;272;p29"/>
          <p:cNvSpPr/>
          <p:nvPr/>
        </p:nvSpPr>
        <p:spPr>
          <a:xfrm rot="59958" flipH="1">
            <a:off x="323229" y="670233"/>
            <a:ext cx="8497592" cy="3803083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3" name="Google Shape;273;p29"/>
          <p:cNvPicPr preferRelativeResize="0"/>
          <p:nvPr/>
        </p:nvPicPr>
        <p:blipFill rotWithShape="1">
          <a:blip r:embed="rId2">
            <a:alphaModFix amt="11000"/>
          </a:blip>
          <a:srcRect l="2764" t="27970" r="2547" b="41285"/>
          <a:stretch/>
        </p:blipFill>
        <p:spPr>
          <a:xfrm rot="-10740000" flipH="1">
            <a:off x="323510" y="670340"/>
            <a:ext cx="8497548" cy="38028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274" name="Google Shape;274;p29"/>
          <p:cNvGrpSpPr/>
          <p:nvPr/>
        </p:nvGrpSpPr>
        <p:grpSpPr>
          <a:xfrm rot="-560373">
            <a:off x="1759507" y="72936"/>
            <a:ext cx="991472" cy="1135544"/>
            <a:chOff x="2379400" y="1552625"/>
            <a:chExt cx="2533875" cy="2902075"/>
          </a:xfrm>
        </p:grpSpPr>
        <p:sp>
          <p:nvSpPr>
            <p:cNvPr id="275" name="Google Shape;275;p29"/>
            <p:cNvSpPr/>
            <p:nvPr/>
          </p:nvSpPr>
          <p:spPr>
            <a:xfrm>
              <a:off x="2415500" y="2641325"/>
              <a:ext cx="2497775" cy="1778950"/>
            </a:xfrm>
            <a:custGeom>
              <a:avLst/>
              <a:gdLst/>
              <a:ahLst/>
              <a:cxnLst/>
              <a:rect l="l" t="t" r="r" b="b"/>
              <a:pathLst>
                <a:path w="99911" h="71158" extrusionOk="0">
                  <a:moveTo>
                    <a:pt x="99910" y="15412"/>
                  </a:moveTo>
                  <a:lnTo>
                    <a:pt x="86985" y="71157"/>
                  </a:lnTo>
                  <a:lnTo>
                    <a:pt x="1" y="56373"/>
                  </a:lnTo>
                  <a:lnTo>
                    <a:pt x="7573" y="0"/>
                  </a:lnTo>
                  <a:close/>
                </a:path>
              </a:pathLst>
            </a:custGeom>
            <a:gradFill>
              <a:gsLst>
                <a:gs pos="0">
                  <a:srgbClr val="464646"/>
                </a:gs>
                <a:gs pos="100000">
                  <a:srgbClr val="05050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9"/>
            <p:cNvSpPr/>
            <p:nvPr/>
          </p:nvSpPr>
          <p:spPr>
            <a:xfrm>
              <a:off x="2379400" y="3911750"/>
              <a:ext cx="2264775" cy="542950"/>
            </a:xfrm>
            <a:custGeom>
              <a:avLst/>
              <a:gdLst/>
              <a:ahLst/>
              <a:cxnLst/>
              <a:rect l="l" t="t" r="r" b="b"/>
              <a:pathLst>
                <a:path w="90591" h="21718" extrusionOk="0">
                  <a:moveTo>
                    <a:pt x="90266" y="18503"/>
                  </a:moveTo>
                  <a:cubicBezTo>
                    <a:pt x="89941" y="20419"/>
                    <a:pt x="88082" y="21718"/>
                    <a:pt x="86110" y="21382"/>
                  </a:cubicBezTo>
                  <a:lnTo>
                    <a:pt x="3293" y="7303"/>
                  </a:lnTo>
                  <a:cubicBezTo>
                    <a:pt x="1322" y="6967"/>
                    <a:pt x="0" y="5130"/>
                    <a:pt x="325" y="3215"/>
                  </a:cubicBezTo>
                  <a:lnTo>
                    <a:pt x="325" y="3215"/>
                  </a:lnTo>
                  <a:cubicBezTo>
                    <a:pt x="650" y="1288"/>
                    <a:pt x="2509" y="0"/>
                    <a:pt x="4480" y="325"/>
                  </a:cubicBezTo>
                  <a:lnTo>
                    <a:pt x="87298" y="14404"/>
                  </a:lnTo>
                  <a:cubicBezTo>
                    <a:pt x="89269" y="14740"/>
                    <a:pt x="90591" y="16577"/>
                    <a:pt x="90266" y="18492"/>
                  </a:cubicBezTo>
                  <a:lnTo>
                    <a:pt x="90266" y="184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9"/>
            <p:cNvSpPr/>
            <p:nvPr/>
          </p:nvSpPr>
          <p:spPr>
            <a:xfrm>
              <a:off x="2764125" y="1552625"/>
              <a:ext cx="1640350" cy="2806875"/>
            </a:xfrm>
            <a:custGeom>
              <a:avLst/>
              <a:gdLst/>
              <a:ahLst/>
              <a:cxnLst/>
              <a:rect l="l" t="t" r="r" b="b"/>
              <a:pathLst>
                <a:path w="65614" h="112275" extrusionOk="0">
                  <a:moveTo>
                    <a:pt x="60854" y="107571"/>
                  </a:moveTo>
                  <a:lnTo>
                    <a:pt x="57045" y="106921"/>
                  </a:lnTo>
                  <a:cubicBezTo>
                    <a:pt x="56833" y="97647"/>
                    <a:pt x="55410" y="61547"/>
                    <a:pt x="54884" y="51904"/>
                  </a:cubicBezTo>
                  <a:cubicBezTo>
                    <a:pt x="54783" y="49944"/>
                    <a:pt x="54548" y="48129"/>
                    <a:pt x="54346" y="46259"/>
                  </a:cubicBezTo>
                  <a:cubicBezTo>
                    <a:pt x="53461" y="38138"/>
                    <a:pt x="53192" y="33076"/>
                    <a:pt x="58513" y="30040"/>
                  </a:cubicBezTo>
                  <a:cubicBezTo>
                    <a:pt x="63195" y="27386"/>
                    <a:pt x="65614" y="21841"/>
                    <a:pt x="64684" y="15860"/>
                  </a:cubicBezTo>
                  <a:cubicBezTo>
                    <a:pt x="63788" y="10036"/>
                    <a:pt x="59252" y="3081"/>
                    <a:pt x="49261" y="874"/>
                  </a:cubicBezTo>
                  <a:cubicBezTo>
                    <a:pt x="49239" y="874"/>
                    <a:pt x="49149" y="1232"/>
                    <a:pt x="49127" y="1232"/>
                  </a:cubicBezTo>
                  <a:cubicBezTo>
                    <a:pt x="49104" y="1221"/>
                    <a:pt x="49026" y="1602"/>
                    <a:pt x="49015" y="1602"/>
                  </a:cubicBezTo>
                  <a:cubicBezTo>
                    <a:pt x="48992" y="1602"/>
                    <a:pt x="48981" y="1602"/>
                    <a:pt x="48970" y="1591"/>
                  </a:cubicBezTo>
                  <a:cubicBezTo>
                    <a:pt x="48936" y="1591"/>
                    <a:pt x="48981" y="1232"/>
                    <a:pt x="48959" y="1221"/>
                  </a:cubicBezTo>
                  <a:cubicBezTo>
                    <a:pt x="38800" y="0"/>
                    <a:pt x="32258" y="4906"/>
                    <a:pt x="29481" y="10092"/>
                  </a:cubicBezTo>
                  <a:cubicBezTo>
                    <a:pt x="26636" y="15435"/>
                    <a:pt x="27095" y="21416"/>
                    <a:pt x="30623" y="25470"/>
                  </a:cubicBezTo>
                  <a:cubicBezTo>
                    <a:pt x="34655" y="30096"/>
                    <a:pt x="32718" y="34801"/>
                    <a:pt x="29212" y="42171"/>
                  </a:cubicBezTo>
                  <a:cubicBezTo>
                    <a:pt x="28394" y="43873"/>
                    <a:pt x="27610" y="45340"/>
                    <a:pt x="26860" y="47166"/>
                  </a:cubicBezTo>
                  <a:cubicBezTo>
                    <a:pt x="23186" y="56093"/>
                    <a:pt x="9913" y="89672"/>
                    <a:pt x="6643" y="98352"/>
                  </a:cubicBezTo>
                  <a:lnTo>
                    <a:pt x="2846" y="97714"/>
                  </a:lnTo>
                  <a:cubicBezTo>
                    <a:pt x="1602" y="97501"/>
                    <a:pt x="426" y="98330"/>
                    <a:pt x="214" y="99573"/>
                  </a:cubicBezTo>
                  <a:cubicBezTo>
                    <a:pt x="1" y="100817"/>
                    <a:pt x="841" y="101993"/>
                    <a:pt x="2073" y="102205"/>
                  </a:cubicBezTo>
                  <a:lnTo>
                    <a:pt x="7718" y="103158"/>
                  </a:lnTo>
                  <a:cubicBezTo>
                    <a:pt x="8782" y="103337"/>
                    <a:pt x="9779" y="103012"/>
                    <a:pt x="10171" y="102004"/>
                  </a:cubicBezTo>
                  <a:cubicBezTo>
                    <a:pt x="10339" y="101578"/>
                    <a:pt x="26905" y="59061"/>
                    <a:pt x="31049" y="49014"/>
                  </a:cubicBezTo>
                  <a:cubicBezTo>
                    <a:pt x="31754" y="47300"/>
                    <a:pt x="32550" y="45665"/>
                    <a:pt x="33345" y="44019"/>
                  </a:cubicBezTo>
                  <a:cubicBezTo>
                    <a:pt x="36750" y="36850"/>
                    <a:pt x="40278" y="29469"/>
                    <a:pt x="34084" y="22357"/>
                  </a:cubicBezTo>
                  <a:cubicBezTo>
                    <a:pt x="31799" y="19736"/>
                    <a:pt x="31586" y="15704"/>
                    <a:pt x="33535" y="12041"/>
                  </a:cubicBezTo>
                  <a:cubicBezTo>
                    <a:pt x="36190" y="7068"/>
                    <a:pt x="41723" y="4593"/>
                    <a:pt x="48376" y="5365"/>
                  </a:cubicBezTo>
                  <a:cubicBezTo>
                    <a:pt x="54906" y="6844"/>
                    <a:pt x="59319" y="11011"/>
                    <a:pt x="60182" y="16588"/>
                  </a:cubicBezTo>
                  <a:cubicBezTo>
                    <a:pt x="60809" y="20677"/>
                    <a:pt x="59263" y="24440"/>
                    <a:pt x="56250" y="26154"/>
                  </a:cubicBezTo>
                  <a:cubicBezTo>
                    <a:pt x="48051" y="30824"/>
                    <a:pt x="48936" y="38990"/>
                    <a:pt x="49799" y="46886"/>
                  </a:cubicBezTo>
                  <a:cubicBezTo>
                    <a:pt x="49989" y="48700"/>
                    <a:pt x="50191" y="50571"/>
                    <a:pt x="50291" y="52419"/>
                  </a:cubicBezTo>
                  <a:cubicBezTo>
                    <a:pt x="50874" y="63272"/>
                    <a:pt x="52487" y="108747"/>
                    <a:pt x="52509" y="109206"/>
                  </a:cubicBezTo>
                  <a:cubicBezTo>
                    <a:pt x="52543" y="110281"/>
                    <a:pt x="53383" y="110920"/>
                    <a:pt x="54447" y="111099"/>
                  </a:cubicBezTo>
                  <a:lnTo>
                    <a:pt x="60081" y="112062"/>
                  </a:lnTo>
                  <a:cubicBezTo>
                    <a:pt x="61324" y="112275"/>
                    <a:pt x="62500" y="111435"/>
                    <a:pt x="62713" y="110203"/>
                  </a:cubicBezTo>
                  <a:cubicBezTo>
                    <a:pt x="62926" y="108959"/>
                    <a:pt x="62086" y="107783"/>
                    <a:pt x="60842" y="10757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4"/>
          <p:cNvGrpSpPr/>
          <p:nvPr/>
        </p:nvGrpSpPr>
        <p:grpSpPr>
          <a:xfrm flipH="1"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25" name="Google Shape;25;p4"/>
            <p:cNvSpPr/>
            <p:nvPr/>
          </p:nvSpPr>
          <p:spPr>
            <a:xfrm rot="270913" flipH="1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" name="Google Shape;26;p4"/>
            <p:cNvPicPr preferRelativeResize="0"/>
            <p:nvPr/>
          </p:nvPicPr>
          <p:blipFill rotWithShape="1">
            <a:blip r:embed="rId2">
              <a:alphaModFix amt="11000"/>
            </a:blip>
            <a:srcRect l="2764" t="24372" r="2547" b="38580"/>
            <a:stretch/>
          </p:blipFill>
          <p:spPr>
            <a:xfrm rot="-10538779" flipH="1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27" name="Google Shape;27;p4"/>
          <p:cNvGrpSpPr/>
          <p:nvPr/>
        </p:nvGrpSpPr>
        <p:grpSpPr>
          <a:xfrm flipH="1">
            <a:off x="283824" y="235588"/>
            <a:ext cx="8576251" cy="4752600"/>
            <a:chOff x="-8859251" y="235588"/>
            <a:chExt cx="8576251" cy="4752600"/>
          </a:xfrm>
        </p:grpSpPr>
        <p:sp>
          <p:nvSpPr>
            <p:cNvPr id="28" name="Google Shape;28;p4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9" name="Google Shape;29;p4"/>
            <p:cNvPicPr preferRelativeResize="0"/>
            <p:nvPr/>
          </p:nvPicPr>
          <p:blipFill rotWithShape="1">
            <a:blip r:embed="rId3">
              <a:alphaModFix amt="11000"/>
            </a:blip>
            <a:srcRect l="2764" t="24372" r="2547" b="38580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720000" y="5303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720000" y="1157300"/>
            <a:ext cx="7704000" cy="3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5"/>
          <p:cNvGrpSpPr/>
          <p:nvPr/>
        </p:nvGrpSpPr>
        <p:grpSpPr>
          <a:xfrm flipH="1"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34" name="Google Shape;34;p5"/>
            <p:cNvSpPr/>
            <p:nvPr/>
          </p:nvSpPr>
          <p:spPr>
            <a:xfrm rot="270913" flipH="1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5" name="Google Shape;35;p5"/>
            <p:cNvPicPr preferRelativeResize="0"/>
            <p:nvPr/>
          </p:nvPicPr>
          <p:blipFill rotWithShape="1">
            <a:blip r:embed="rId2">
              <a:alphaModFix amt="11000"/>
            </a:blip>
            <a:srcRect l="2764" t="24372" r="2547" b="38580"/>
            <a:stretch/>
          </p:blipFill>
          <p:spPr>
            <a:xfrm rot="-10538779" flipH="1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36" name="Google Shape;36;p5"/>
          <p:cNvGrpSpPr/>
          <p:nvPr/>
        </p:nvGrpSpPr>
        <p:grpSpPr>
          <a:xfrm flipH="1">
            <a:off x="283824" y="235588"/>
            <a:ext cx="8576251" cy="4752600"/>
            <a:chOff x="-8859251" y="235588"/>
            <a:chExt cx="8576251" cy="4752600"/>
          </a:xfrm>
        </p:grpSpPr>
        <p:sp>
          <p:nvSpPr>
            <p:cNvPr id="37" name="Google Shape;37;p5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8" name="Google Shape;38;p5"/>
            <p:cNvPicPr preferRelativeResize="0"/>
            <p:nvPr/>
          </p:nvPicPr>
          <p:blipFill rotWithShape="1">
            <a:blip r:embed="rId3">
              <a:alphaModFix amt="11000"/>
            </a:blip>
            <a:srcRect l="2764" t="24372" r="2547" b="38580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1558038" y="2597413"/>
            <a:ext cx="2373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2"/>
          </p:nvPr>
        </p:nvSpPr>
        <p:spPr>
          <a:xfrm>
            <a:off x="5212963" y="2597413"/>
            <a:ext cx="2373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3"/>
          </p:nvPr>
        </p:nvSpPr>
        <p:spPr>
          <a:xfrm>
            <a:off x="1558038" y="3070838"/>
            <a:ext cx="2373000" cy="10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4"/>
          </p:nvPr>
        </p:nvSpPr>
        <p:spPr>
          <a:xfrm>
            <a:off x="5212963" y="3070838"/>
            <a:ext cx="2373000" cy="10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720000" y="5303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6"/>
          <p:cNvGrpSpPr/>
          <p:nvPr/>
        </p:nvGrpSpPr>
        <p:grpSpPr>
          <a:xfrm flipH="1"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46" name="Google Shape;46;p6"/>
            <p:cNvSpPr/>
            <p:nvPr/>
          </p:nvSpPr>
          <p:spPr>
            <a:xfrm rot="270913" flipH="1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7" name="Google Shape;47;p6"/>
            <p:cNvPicPr preferRelativeResize="0"/>
            <p:nvPr/>
          </p:nvPicPr>
          <p:blipFill rotWithShape="1">
            <a:blip r:embed="rId2">
              <a:alphaModFix amt="11000"/>
            </a:blip>
            <a:srcRect l="2764" t="24372" r="2547" b="38580"/>
            <a:stretch/>
          </p:blipFill>
          <p:spPr>
            <a:xfrm rot="-10538779" flipH="1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48" name="Google Shape;48;p6"/>
          <p:cNvGrpSpPr/>
          <p:nvPr/>
        </p:nvGrpSpPr>
        <p:grpSpPr>
          <a:xfrm flipH="1">
            <a:off x="283824" y="235588"/>
            <a:ext cx="8576251" cy="4752600"/>
            <a:chOff x="-8859251" y="235588"/>
            <a:chExt cx="8576251" cy="4752600"/>
          </a:xfrm>
        </p:grpSpPr>
        <p:sp>
          <p:nvSpPr>
            <p:cNvPr id="49" name="Google Shape;49;p6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0" name="Google Shape;50;p6"/>
            <p:cNvPicPr preferRelativeResize="0"/>
            <p:nvPr/>
          </p:nvPicPr>
          <p:blipFill rotWithShape="1">
            <a:blip r:embed="rId3">
              <a:alphaModFix amt="11000"/>
            </a:blip>
            <a:srcRect l="2764" t="24372" r="2547" b="38580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51" name="Google Shape;51;p6"/>
          <p:cNvSpPr txBox="1">
            <a:spLocks noGrp="1"/>
          </p:cNvSpPr>
          <p:nvPr>
            <p:ph type="title"/>
          </p:nvPr>
        </p:nvSpPr>
        <p:spPr>
          <a:xfrm>
            <a:off x="720000" y="5303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7"/>
          <p:cNvGrpSpPr/>
          <p:nvPr/>
        </p:nvGrpSpPr>
        <p:grpSpPr>
          <a:xfrm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54" name="Google Shape;54;p7"/>
            <p:cNvSpPr/>
            <p:nvPr/>
          </p:nvSpPr>
          <p:spPr>
            <a:xfrm rot="270913" flipH="1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5" name="Google Shape;55;p7"/>
            <p:cNvPicPr preferRelativeResize="0"/>
            <p:nvPr/>
          </p:nvPicPr>
          <p:blipFill rotWithShape="1">
            <a:blip r:embed="rId2">
              <a:alphaModFix amt="11000"/>
            </a:blip>
            <a:srcRect l="2764" t="24372" r="2547" b="38580"/>
            <a:stretch/>
          </p:blipFill>
          <p:spPr>
            <a:xfrm rot="-10538779" flipH="1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56" name="Google Shape;56;p7"/>
          <p:cNvGrpSpPr/>
          <p:nvPr/>
        </p:nvGrpSpPr>
        <p:grpSpPr>
          <a:xfrm>
            <a:off x="283874" y="235588"/>
            <a:ext cx="8576251" cy="4752600"/>
            <a:chOff x="-8859251" y="235588"/>
            <a:chExt cx="8576251" cy="4752600"/>
          </a:xfrm>
        </p:grpSpPr>
        <p:sp>
          <p:nvSpPr>
            <p:cNvPr id="57" name="Google Shape;57;p7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8" name="Google Shape;58;p7"/>
            <p:cNvPicPr preferRelativeResize="0"/>
            <p:nvPr/>
          </p:nvPicPr>
          <p:blipFill rotWithShape="1">
            <a:blip r:embed="rId3">
              <a:alphaModFix amt="11000"/>
            </a:blip>
            <a:srcRect l="2764" t="24372" r="2547" b="38580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59" name="Google Shape;59;p7"/>
          <p:cNvSpPr txBox="1">
            <a:spLocks noGrp="1"/>
          </p:cNvSpPr>
          <p:nvPr>
            <p:ph type="title"/>
          </p:nvPr>
        </p:nvSpPr>
        <p:spPr>
          <a:xfrm>
            <a:off x="720000" y="998596"/>
            <a:ext cx="3900900" cy="12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1"/>
          </p:nvPr>
        </p:nvSpPr>
        <p:spPr>
          <a:xfrm>
            <a:off x="720000" y="2203096"/>
            <a:ext cx="3900900" cy="19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◻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>
            <a:spLocks noGrp="1"/>
          </p:cNvSpPr>
          <p:nvPr>
            <p:ph type="pic" idx="2"/>
          </p:nvPr>
        </p:nvSpPr>
        <p:spPr>
          <a:xfrm rot="264140">
            <a:off x="5403850" y="1026793"/>
            <a:ext cx="2907779" cy="316985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/>
          <p:nvPr/>
        </p:nvSpPr>
        <p:spPr>
          <a:xfrm rot="-215814" flipH="1">
            <a:off x="323381" y="735574"/>
            <a:ext cx="8497439" cy="3803086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" name="Google Shape;64;p8"/>
          <p:cNvPicPr preferRelativeResize="0"/>
          <p:nvPr/>
        </p:nvPicPr>
        <p:blipFill rotWithShape="1">
          <a:blip r:embed="rId2">
            <a:alphaModFix amt="20000"/>
          </a:blip>
          <a:srcRect l="2764" t="27970" r="2547" b="41285"/>
          <a:stretch/>
        </p:blipFill>
        <p:spPr>
          <a:xfrm rot="10584139" flipH="1">
            <a:off x="323323" y="735686"/>
            <a:ext cx="8497549" cy="38028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</p:pic>
      <p:sp>
        <p:nvSpPr>
          <p:cNvPr id="65" name="Google Shape;65;p8"/>
          <p:cNvSpPr/>
          <p:nvPr/>
        </p:nvSpPr>
        <p:spPr>
          <a:xfrm rot="59958" flipH="1">
            <a:off x="323229" y="670233"/>
            <a:ext cx="8497592" cy="3803083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2">
            <a:alphaModFix amt="11000"/>
          </a:blip>
          <a:srcRect l="2764" t="27970" r="2547" b="41285"/>
          <a:stretch/>
        </p:blipFill>
        <p:spPr>
          <a:xfrm rot="-10740000" flipH="1">
            <a:off x="323510" y="670340"/>
            <a:ext cx="8497548" cy="38028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9"/>
          <p:cNvGrpSpPr/>
          <p:nvPr/>
        </p:nvGrpSpPr>
        <p:grpSpPr>
          <a:xfrm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70" name="Google Shape;70;p9"/>
            <p:cNvSpPr/>
            <p:nvPr/>
          </p:nvSpPr>
          <p:spPr>
            <a:xfrm rot="270913" flipH="1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1" name="Google Shape;71;p9"/>
            <p:cNvPicPr preferRelativeResize="0"/>
            <p:nvPr/>
          </p:nvPicPr>
          <p:blipFill rotWithShape="1">
            <a:blip r:embed="rId2">
              <a:alphaModFix amt="11000"/>
            </a:blip>
            <a:srcRect l="2764" t="24372" r="2547" b="38580"/>
            <a:stretch/>
          </p:blipFill>
          <p:spPr>
            <a:xfrm rot="-10538779" flipH="1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72" name="Google Shape;72;p9"/>
          <p:cNvGrpSpPr/>
          <p:nvPr/>
        </p:nvGrpSpPr>
        <p:grpSpPr>
          <a:xfrm>
            <a:off x="283874" y="235588"/>
            <a:ext cx="8576251" cy="4752600"/>
            <a:chOff x="-8859251" y="235588"/>
            <a:chExt cx="8576251" cy="4752600"/>
          </a:xfrm>
        </p:grpSpPr>
        <p:sp>
          <p:nvSpPr>
            <p:cNvPr id="73" name="Google Shape;73;p9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4" name="Google Shape;74;p9"/>
            <p:cNvPicPr preferRelativeResize="0"/>
            <p:nvPr/>
          </p:nvPicPr>
          <p:blipFill rotWithShape="1">
            <a:blip r:embed="rId3">
              <a:alphaModFix amt="11000"/>
            </a:blip>
            <a:srcRect l="2764" t="24372" r="2547" b="38580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75" name="Google Shape;75;p9"/>
          <p:cNvSpPr txBox="1">
            <a:spLocks noGrp="1"/>
          </p:cNvSpPr>
          <p:nvPr>
            <p:ph type="title"/>
          </p:nvPr>
        </p:nvSpPr>
        <p:spPr>
          <a:xfrm>
            <a:off x="2075850" y="1377538"/>
            <a:ext cx="49923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ubTitle" idx="1"/>
          </p:nvPr>
        </p:nvSpPr>
        <p:spPr>
          <a:xfrm>
            <a:off x="2075850" y="2204158"/>
            <a:ext cx="4992600" cy="15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1112900" y="1193125"/>
            <a:ext cx="2376300" cy="206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Josefin Sans"/>
              <a:buNone/>
              <a:defRPr sz="33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Josefin Sans"/>
              <a:buNone/>
              <a:defRPr sz="3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Josefin Sans"/>
              <a:buNone/>
              <a:defRPr sz="3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Josefin Sans"/>
              <a:buNone/>
              <a:defRPr sz="3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Josefin Sans"/>
              <a:buNone/>
              <a:defRPr sz="3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Josefin Sans"/>
              <a:buNone/>
              <a:defRPr sz="3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Josefin Sans"/>
              <a:buNone/>
              <a:defRPr sz="3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Josefin Sans"/>
              <a:buNone/>
              <a:defRPr sz="3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Josefin Sans"/>
              <a:buNone/>
              <a:defRPr sz="3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umbh Sans"/>
              <a:buChar char="●"/>
              <a:defRPr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umbh Sans"/>
              <a:buChar char="○"/>
              <a:defRPr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umbh Sans"/>
              <a:buChar char="■"/>
              <a:defRPr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umbh Sans"/>
              <a:buChar char="●"/>
              <a:defRPr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umbh Sans"/>
              <a:buChar char="○"/>
              <a:defRPr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umbh Sans"/>
              <a:buChar char="■"/>
              <a:defRPr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umbh Sans"/>
              <a:buChar char="●"/>
              <a:defRPr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umbh Sans"/>
              <a:buChar char="○"/>
              <a:defRPr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Kumbh Sans"/>
              <a:buChar char="■"/>
              <a:defRPr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30"/>
          <p:cNvGrpSpPr/>
          <p:nvPr/>
        </p:nvGrpSpPr>
        <p:grpSpPr>
          <a:xfrm rot="-560373">
            <a:off x="5563082" y="72936"/>
            <a:ext cx="991472" cy="1135544"/>
            <a:chOff x="2379400" y="1552625"/>
            <a:chExt cx="2533875" cy="2902075"/>
          </a:xfrm>
        </p:grpSpPr>
        <p:sp>
          <p:nvSpPr>
            <p:cNvPr id="283" name="Google Shape;283;p30"/>
            <p:cNvSpPr/>
            <p:nvPr/>
          </p:nvSpPr>
          <p:spPr>
            <a:xfrm>
              <a:off x="2415500" y="2641325"/>
              <a:ext cx="2497775" cy="1778950"/>
            </a:xfrm>
            <a:custGeom>
              <a:avLst/>
              <a:gdLst/>
              <a:ahLst/>
              <a:cxnLst/>
              <a:rect l="l" t="t" r="r" b="b"/>
              <a:pathLst>
                <a:path w="99911" h="71158" extrusionOk="0">
                  <a:moveTo>
                    <a:pt x="99910" y="15412"/>
                  </a:moveTo>
                  <a:lnTo>
                    <a:pt x="86985" y="71157"/>
                  </a:lnTo>
                  <a:lnTo>
                    <a:pt x="1" y="56373"/>
                  </a:lnTo>
                  <a:lnTo>
                    <a:pt x="7573" y="0"/>
                  </a:lnTo>
                  <a:close/>
                </a:path>
              </a:pathLst>
            </a:custGeom>
            <a:gradFill>
              <a:gsLst>
                <a:gs pos="0">
                  <a:srgbClr val="464646"/>
                </a:gs>
                <a:gs pos="100000">
                  <a:srgbClr val="05050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2379400" y="3911750"/>
              <a:ext cx="2264775" cy="542950"/>
            </a:xfrm>
            <a:custGeom>
              <a:avLst/>
              <a:gdLst/>
              <a:ahLst/>
              <a:cxnLst/>
              <a:rect l="l" t="t" r="r" b="b"/>
              <a:pathLst>
                <a:path w="90591" h="21718" extrusionOk="0">
                  <a:moveTo>
                    <a:pt x="90266" y="18503"/>
                  </a:moveTo>
                  <a:cubicBezTo>
                    <a:pt x="89941" y="20419"/>
                    <a:pt x="88082" y="21718"/>
                    <a:pt x="86110" y="21382"/>
                  </a:cubicBezTo>
                  <a:lnTo>
                    <a:pt x="3293" y="7303"/>
                  </a:lnTo>
                  <a:cubicBezTo>
                    <a:pt x="1322" y="6967"/>
                    <a:pt x="0" y="5130"/>
                    <a:pt x="325" y="3215"/>
                  </a:cubicBezTo>
                  <a:lnTo>
                    <a:pt x="325" y="3215"/>
                  </a:lnTo>
                  <a:cubicBezTo>
                    <a:pt x="650" y="1288"/>
                    <a:pt x="2509" y="0"/>
                    <a:pt x="4480" y="325"/>
                  </a:cubicBezTo>
                  <a:lnTo>
                    <a:pt x="87298" y="14404"/>
                  </a:lnTo>
                  <a:cubicBezTo>
                    <a:pt x="89269" y="14740"/>
                    <a:pt x="90591" y="16577"/>
                    <a:pt x="90266" y="18492"/>
                  </a:cubicBezTo>
                  <a:lnTo>
                    <a:pt x="90266" y="184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2764125" y="1552625"/>
              <a:ext cx="1640350" cy="2806875"/>
            </a:xfrm>
            <a:custGeom>
              <a:avLst/>
              <a:gdLst/>
              <a:ahLst/>
              <a:cxnLst/>
              <a:rect l="l" t="t" r="r" b="b"/>
              <a:pathLst>
                <a:path w="65614" h="112275" extrusionOk="0">
                  <a:moveTo>
                    <a:pt x="60854" y="107571"/>
                  </a:moveTo>
                  <a:lnTo>
                    <a:pt x="57045" y="106921"/>
                  </a:lnTo>
                  <a:cubicBezTo>
                    <a:pt x="56833" y="97647"/>
                    <a:pt x="55410" y="61547"/>
                    <a:pt x="54884" y="51904"/>
                  </a:cubicBezTo>
                  <a:cubicBezTo>
                    <a:pt x="54783" y="49944"/>
                    <a:pt x="54548" y="48129"/>
                    <a:pt x="54346" y="46259"/>
                  </a:cubicBezTo>
                  <a:cubicBezTo>
                    <a:pt x="53461" y="38138"/>
                    <a:pt x="53192" y="33076"/>
                    <a:pt x="58513" y="30040"/>
                  </a:cubicBezTo>
                  <a:cubicBezTo>
                    <a:pt x="63195" y="27386"/>
                    <a:pt x="65614" y="21841"/>
                    <a:pt x="64684" y="15860"/>
                  </a:cubicBezTo>
                  <a:cubicBezTo>
                    <a:pt x="63788" y="10036"/>
                    <a:pt x="59252" y="3081"/>
                    <a:pt x="49261" y="874"/>
                  </a:cubicBezTo>
                  <a:cubicBezTo>
                    <a:pt x="49239" y="874"/>
                    <a:pt x="49149" y="1232"/>
                    <a:pt x="49127" y="1232"/>
                  </a:cubicBezTo>
                  <a:cubicBezTo>
                    <a:pt x="49104" y="1221"/>
                    <a:pt x="49026" y="1602"/>
                    <a:pt x="49015" y="1602"/>
                  </a:cubicBezTo>
                  <a:cubicBezTo>
                    <a:pt x="48992" y="1602"/>
                    <a:pt x="48981" y="1602"/>
                    <a:pt x="48970" y="1591"/>
                  </a:cubicBezTo>
                  <a:cubicBezTo>
                    <a:pt x="48936" y="1591"/>
                    <a:pt x="48981" y="1232"/>
                    <a:pt x="48959" y="1221"/>
                  </a:cubicBezTo>
                  <a:cubicBezTo>
                    <a:pt x="38800" y="0"/>
                    <a:pt x="32258" y="4906"/>
                    <a:pt x="29481" y="10092"/>
                  </a:cubicBezTo>
                  <a:cubicBezTo>
                    <a:pt x="26636" y="15435"/>
                    <a:pt x="27095" y="21416"/>
                    <a:pt x="30623" y="25470"/>
                  </a:cubicBezTo>
                  <a:cubicBezTo>
                    <a:pt x="34655" y="30096"/>
                    <a:pt x="32718" y="34801"/>
                    <a:pt x="29212" y="42171"/>
                  </a:cubicBezTo>
                  <a:cubicBezTo>
                    <a:pt x="28394" y="43873"/>
                    <a:pt x="27610" y="45340"/>
                    <a:pt x="26860" y="47166"/>
                  </a:cubicBezTo>
                  <a:cubicBezTo>
                    <a:pt x="23186" y="56093"/>
                    <a:pt x="9913" y="89672"/>
                    <a:pt x="6643" y="98352"/>
                  </a:cubicBezTo>
                  <a:lnTo>
                    <a:pt x="2846" y="97714"/>
                  </a:lnTo>
                  <a:cubicBezTo>
                    <a:pt x="1602" y="97501"/>
                    <a:pt x="426" y="98330"/>
                    <a:pt x="214" y="99573"/>
                  </a:cubicBezTo>
                  <a:cubicBezTo>
                    <a:pt x="1" y="100817"/>
                    <a:pt x="841" y="101993"/>
                    <a:pt x="2073" y="102205"/>
                  </a:cubicBezTo>
                  <a:lnTo>
                    <a:pt x="7718" y="103158"/>
                  </a:lnTo>
                  <a:cubicBezTo>
                    <a:pt x="8782" y="103337"/>
                    <a:pt x="9779" y="103012"/>
                    <a:pt x="10171" y="102004"/>
                  </a:cubicBezTo>
                  <a:cubicBezTo>
                    <a:pt x="10339" y="101578"/>
                    <a:pt x="26905" y="59061"/>
                    <a:pt x="31049" y="49014"/>
                  </a:cubicBezTo>
                  <a:cubicBezTo>
                    <a:pt x="31754" y="47300"/>
                    <a:pt x="32550" y="45665"/>
                    <a:pt x="33345" y="44019"/>
                  </a:cubicBezTo>
                  <a:cubicBezTo>
                    <a:pt x="36750" y="36850"/>
                    <a:pt x="40278" y="29469"/>
                    <a:pt x="34084" y="22357"/>
                  </a:cubicBezTo>
                  <a:cubicBezTo>
                    <a:pt x="31799" y="19736"/>
                    <a:pt x="31586" y="15704"/>
                    <a:pt x="33535" y="12041"/>
                  </a:cubicBezTo>
                  <a:cubicBezTo>
                    <a:pt x="36190" y="7068"/>
                    <a:pt x="41723" y="4593"/>
                    <a:pt x="48376" y="5365"/>
                  </a:cubicBezTo>
                  <a:cubicBezTo>
                    <a:pt x="54906" y="6844"/>
                    <a:pt x="59319" y="11011"/>
                    <a:pt x="60182" y="16588"/>
                  </a:cubicBezTo>
                  <a:cubicBezTo>
                    <a:pt x="60809" y="20677"/>
                    <a:pt x="59263" y="24440"/>
                    <a:pt x="56250" y="26154"/>
                  </a:cubicBezTo>
                  <a:cubicBezTo>
                    <a:pt x="48051" y="30824"/>
                    <a:pt x="48936" y="38990"/>
                    <a:pt x="49799" y="46886"/>
                  </a:cubicBezTo>
                  <a:cubicBezTo>
                    <a:pt x="49989" y="48700"/>
                    <a:pt x="50191" y="50571"/>
                    <a:pt x="50291" y="52419"/>
                  </a:cubicBezTo>
                  <a:cubicBezTo>
                    <a:pt x="50874" y="63272"/>
                    <a:pt x="52487" y="108747"/>
                    <a:pt x="52509" y="109206"/>
                  </a:cubicBezTo>
                  <a:cubicBezTo>
                    <a:pt x="52543" y="110281"/>
                    <a:pt x="53383" y="110920"/>
                    <a:pt x="54447" y="111099"/>
                  </a:cubicBezTo>
                  <a:lnTo>
                    <a:pt x="60081" y="112062"/>
                  </a:lnTo>
                  <a:cubicBezTo>
                    <a:pt x="61324" y="112275"/>
                    <a:pt x="62500" y="111435"/>
                    <a:pt x="62713" y="110203"/>
                  </a:cubicBezTo>
                  <a:cubicBezTo>
                    <a:pt x="62926" y="108959"/>
                    <a:pt x="62086" y="107783"/>
                    <a:pt x="60842" y="107571"/>
                  </a:cubicBezTo>
                  <a:close/>
                </a:path>
              </a:pathLst>
            </a:custGeom>
            <a:gradFill>
              <a:gsLst>
                <a:gs pos="0">
                  <a:srgbClr val="49D1F7"/>
                </a:gs>
                <a:gs pos="100000">
                  <a:srgbClr val="203E1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30"/>
          <p:cNvSpPr txBox="1">
            <a:spLocks noGrp="1"/>
          </p:cNvSpPr>
          <p:nvPr>
            <p:ph type="ctrTitle"/>
          </p:nvPr>
        </p:nvSpPr>
        <p:spPr>
          <a:xfrm>
            <a:off x="1092756" y="1580106"/>
            <a:ext cx="5687185" cy="1051579"/>
          </a:xfrm>
          <a:prstGeom prst="rect">
            <a:avLst/>
          </a:prstGeom>
          <a:ln w="9525" cap="flat" cmpd="sng">
            <a:solidFill>
              <a:srgbClr val="ACF0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rgbClr val="ACF0A4"/>
                </a:solidFill>
              </a:rPr>
              <a:t>APNA BHARAT</a:t>
            </a:r>
            <a:endParaRPr sz="6600" dirty="0">
              <a:solidFill>
                <a:srgbClr val="ACF0A4"/>
              </a:solidFill>
            </a:endParaRPr>
          </a:p>
        </p:txBody>
      </p:sp>
      <p:sp>
        <p:nvSpPr>
          <p:cNvPr id="287" name="Google Shape;287;p30"/>
          <p:cNvSpPr txBox="1">
            <a:spLocks noGrp="1"/>
          </p:cNvSpPr>
          <p:nvPr>
            <p:ph type="subTitle" idx="1"/>
          </p:nvPr>
        </p:nvSpPr>
        <p:spPr>
          <a:xfrm>
            <a:off x="1931550" y="2547625"/>
            <a:ext cx="52809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CF0A4"/>
                </a:solidFill>
              </a:rPr>
              <a:t>BUS BOOKING RESERVATION SYSTEM</a:t>
            </a:r>
            <a:endParaRPr sz="2000">
              <a:solidFill>
                <a:srgbClr val="ACF0A4"/>
              </a:solidFill>
            </a:endParaRPr>
          </a:p>
        </p:txBody>
      </p:sp>
      <p:cxnSp>
        <p:nvCxnSpPr>
          <p:cNvPr id="288" name="Google Shape;288;p30"/>
          <p:cNvCxnSpPr/>
          <p:nvPr/>
        </p:nvCxnSpPr>
        <p:spPr>
          <a:xfrm>
            <a:off x="1416300" y="3139400"/>
            <a:ext cx="6311400" cy="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9" name="Google Shape;289;p30"/>
          <p:cNvSpPr txBox="1"/>
          <p:nvPr/>
        </p:nvSpPr>
        <p:spPr>
          <a:xfrm>
            <a:off x="1102500" y="3393825"/>
            <a:ext cx="6939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CF0A4"/>
                </a:solidFill>
                <a:latin typeface="Kumbh Sans"/>
                <a:ea typeface="Kumbh Sans"/>
                <a:cs typeface="Kumbh Sans"/>
                <a:sym typeface="Kumbh Sans"/>
              </a:rPr>
              <a:t>TECH STACK USED : PYTHON, SQLITE &amp; TKINTER</a:t>
            </a:r>
            <a:endParaRPr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290" name="Google Shape;290;p30"/>
          <p:cNvSpPr/>
          <p:nvPr/>
        </p:nvSpPr>
        <p:spPr>
          <a:xfrm>
            <a:off x="1271239" y="1642946"/>
            <a:ext cx="914400" cy="840059"/>
          </a:xfrm>
          <a:custGeom>
            <a:avLst/>
            <a:gdLst/>
            <a:ahLst/>
            <a:cxnLst/>
            <a:rect l="l" t="t" r="r" b="b"/>
            <a:pathLst>
              <a:path w="12728" h="12666" extrusionOk="0">
                <a:moveTo>
                  <a:pt x="1859" y="3308"/>
                </a:moveTo>
                <a:lnTo>
                  <a:pt x="1859" y="5230"/>
                </a:lnTo>
                <a:lnTo>
                  <a:pt x="882" y="5230"/>
                </a:lnTo>
                <a:lnTo>
                  <a:pt x="882" y="3308"/>
                </a:lnTo>
                <a:close/>
                <a:moveTo>
                  <a:pt x="5765" y="2458"/>
                </a:moveTo>
                <a:cubicBezTo>
                  <a:pt x="5860" y="2458"/>
                  <a:pt x="5986" y="2584"/>
                  <a:pt x="5986" y="2710"/>
                </a:cubicBezTo>
                <a:lnTo>
                  <a:pt x="5986" y="5230"/>
                </a:lnTo>
                <a:lnTo>
                  <a:pt x="2678" y="5230"/>
                </a:lnTo>
                <a:lnTo>
                  <a:pt x="2678" y="2710"/>
                </a:lnTo>
                <a:cubicBezTo>
                  <a:pt x="2678" y="2584"/>
                  <a:pt x="2772" y="2458"/>
                  <a:pt x="2930" y="2458"/>
                </a:cubicBezTo>
                <a:close/>
                <a:moveTo>
                  <a:pt x="9893" y="2458"/>
                </a:moveTo>
                <a:cubicBezTo>
                  <a:pt x="10019" y="2458"/>
                  <a:pt x="10113" y="2584"/>
                  <a:pt x="10113" y="2710"/>
                </a:cubicBezTo>
                <a:lnTo>
                  <a:pt x="10113" y="5230"/>
                </a:lnTo>
                <a:lnTo>
                  <a:pt x="6837" y="5230"/>
                </a:lnTo>
                <a:lnTo>
                  <a:pt x="6837" y="2710"/>
                </a:lnTo>
                <a:cubicBezTo>
                  <a:pt x="6805" y="2584"/>
                  <a:pt x="6900" y="2458"/>
                  <a:pt x="7057" y="2458"/>
                </a:cubicBezTo>
                <a:close/>
                <a:moveTo>
                  <a:pt x="11940" y="3308"/>
                </a:moveTo>
                <a:lnTo>
                  <a:pt x="11940" y="5230"/>
                </a:lnTo>
                <a:lnTo>
                  <a:pt x="10964" y="5230"/>
                </a:lnTo>
                <a:lnTo>
                  <a:pt x="10964" y="3308"/>
                </a:lnTo>
                <a:close/>
                <a:moveTo>
                  <a:pt x="7215" y="6900"/>
                </a:moveTo>
                <a:cubicBezTo>
                  <a:pt x="7435" y="6900"/>
                  <a:pt x="7656" y="7089"/>
                  <a:pt x="7656" y="7278"/>
                </a:cubicBezTo>
                <a:cubicBezTo>
                  <a:pt x="7656" y="7530"/>
                  <a:pt x="7435" y="7719"/>
                  <a:pt x="7215" y="7719"/>
                </a:cubicBezTo>
                <a:lnTo>
                  <a:pt x="5545" y="7719"/>
                </a:lnTo>
                <a:cubicBezTo>
                  <a:pt x="5324" y="7719"/>
                  <a:pt x="5135" y="7530"/>
                  <a:pt x="5135" y="7278"/>
                </a:cubicBezTo>
                <a:cubicBezTo>
                  <a:pt x="5135" y="7026"/>
                  <a:pt x="5324" y="6900"/>
                  <a:pt x="5545" y="6900"/>
                </a:cubicBezTo>
                <a:close/>
                <a:moveTo>
                  <a:pt x="3088" y="6900"/>
                </a:moveTo>
                <a:cubicBezTo>
                  <a:pt x="3749" y="6900"/>
                  <a:pt x="4285" y="7436"/>
                  <a:pt x="4348" y="8097"/>
                </a:cubicBezTo>
                <a:cubicBezTo>
                  <a:pt x="4348" y="8790"/>
                  <a:pt x="3781" y="9326"/>
                  <a:pt x="3088" y="9326"/>
                </a:cubicBezTo>
                <a:cubicBezTo>
                  <a:pt x="2394" y="9326"/>
                  <a:pt x="1859" y="8790"/>
                  <a:pt x="1859" y="8097"/>
                </a:cubicBezTo>
                <a:cubicBezTo>
                  <a:pt x="1859" y="7436"/>
                  <a:pt x="2394" y="6900"/>
                  <a:pt x="3088" y="6900"/>
                </a:cubicBezTo>
                <a:close/>
                <a:moveTo>
                  <a:pt x="7215" y="8570"/>
                </a:moveTo>
                <a:cubicBezTo>
                  <a:pt x="7435" y="8570"/>
                  <a:pt x="7656" y="8790"/>
                  <a:pt x="7656" y="8979"/>
                </a:cubicBezTo>
                <a:cubicBezTo>
                  <a:pt x="7656" y="9168"/>
                  <a:pt x="7435" y="9357"/>
                  <a:pt x="7215" y="9357"/>
                </a:cubicBezTo>
                <a:lnTo>
                  <a:pt x="5545" y="9357"/>
                </a:lnTo>
                <a:cubicBezTo>
                  <a:pt x="5324" y="9357"/>
                  <a:pt x="5135" y="9168"/>
                  <a:pt x="5135" y="8979"/>
                </a:cubicBezTo>
                <a:cubicBezTo>
                  <a:pt x="5135" y="8727"/>
                  <a:pt x="5324" y="8570"/>
                  <a:pt x="5545" y="8570"/>
                </a:cubicBezTo>
                <a:close/>
                <a:moveTo>
                  <a:pt x="9790" y="6930"/>
                </a:moveTo>
                <a:cubicBezTo>
                  <a:pt x="10428" y="6930"/>
                  <a:pt x="10964" y="7456"/>
                  <a:pt x="10964" y="8160"/>
                </a:cubicBezTo>
                <a:cubicBezTo>
                  <a:pt x="10964" y="8822"/>
                  <a:pt x="10397" y="9357"/>
                  <a:pt x="9735" y="9357"/>
                </a:cubicBezTo>
                <a:cubicBezTo>
                  <a:pt x="9073" y="9357"/>
                  <a:pt x="8506" y="8822"/>
                  <a:pt x="8506" y="8160"/>
                </a:cubicBezTo>
                <a:cubicBezTo>
                  <a:pt x="8506" y="7467"/>
                  <a:pt x="9073" y="6931"/>
                  <a:pt x="9735" y="6931"/>
                </a:cubicBezTo>
                <a:cubicBezTo>
                  <a:pt x="9754" y="6931"/>
                  <a:pt x="9772" y="6930"/>
                  <a:pt x="9790" y="6930"/>
                </a:cubicBezTo>
                <a:close/>
                <a:moveTo>
                  <a:pt x="3875" y="0"/>
                </a:moveTo>
                <a:cubicBezTo>
                  <a:pt x="2709" y="0"/>
                  <a:pt x="1827" y="946"/>
                  <a:pt x="1764" y="2080"/>
                </a:cubicBezTo>
                <a:lnTo>
                  <a:pt x="1764" y="2458"/>
                </a:lnTo>
                <a:lnTo>
                  <a:pt x="410" y="2458"/>
                </a:lnTo>
                <a:cubicBezTo>
                  <a:pt x="158" y="2458"/>
                  <a:pt x="0" y="2678"/>
                  <a:pt x="0" y="2899"/>
                </a:cubicBezTo>
                <a:lnTo>
                  <a:pt x="0" y="5671"/>
                </a:lnTo>
                <a:cubicBezTo>
                  <a:pt x="32" y="5860"/>
                  <a:pt x="252" y="6049"/>
                  <a:pt x="473" y="6049"/>
                </a:cubicBezTo>
                <a:lnTo>
                  <a:pt x="1449" y="6049"/>
                </a:lnTo>
                <a:cubicBezTo>
                  <a:pt x="1197" y="6427"/>
                  <a:pt x="1040" y="6837"/>
                  <a:pt x="1040" y="7278"/>
                </a:cubicBezTo>
                <a:lnTo>
                  <a:pt x="1040" y="9767"/>
                </a:lnTo>
                <a:cubicBezTo>
                  <a:pt x="1040" y="10302"/>
                  <a:pt x="1386" y="10744"/>
                  <a:pt x="1859" y="10933"/>
                </a:cubicBezTo>
                <a:lnTo>
                  <a:pt x="1859" y="12256"/>
                </a:lnTo>
                <a:cubicBezTo>
                  <a:pt x="1859" y="12476"/>
                  <a:pt x="2048" y="12665"/>
                  <a:pt x="2300" y="12665"/>
                </a:cubicBezTo>
                <a:lnTo>
                  <a:pt x="3938" y="12665"/>
                </a:lnTo>
                <a:cubicBezTo>
                  <a:pt x="4190" y="12665"/>
                  <a:pt x="4348" y="12476"/>
                  <a:pt x="4348" y="12256"/>
                </a:cubicBezTo>
                <a:lnTo>
                  <a:pt x="4348" y="10996"/>
                </a:lnTo>
                <a:lnTo>
                  <a:pt x="8475" y="10996"/>
                </a:lnTo>
                <a:lnTo>
                  <a:pt x="8475" y="12256"/>
                </a:lnTo>
                <a:cubicBezTo>
                  <a:pt x="8475" y="12476"/>
                  <a:pt x="8664" y="12665"/>
                  <a:pt x="8884" y="12665"/>
                </a:cubicBezTo>
                <a:lnTo>
                  <a:pt x="10523" y="12665"/>
                </a:lnTo>
                <a:cubicBezTo>
                  <a:pt x="10775" y="12665"/>
                  <a:pt x="10901" y="12476"/>
                  <a:pt x="10901" y="12256"/>
                </a:cubicBezTo>
                <a:lnTo>
                  <a:pt x="10901" y="10933"/>
                </a:lnTo>
                <a:cubicBezTo>
                  <a:pt x="11373" y="10775"/>
                  <a:pt x="11751" y="10302"/>
                  <a:pt x="11751" y="9767"/>
                </a:cubicBezTo>
                <a:lnTo>
                  <a:pt x="11751" y="7278"/>
                </a:lnTo>
                <a:cubicBezTo>
                  <a:pt x="11751" y="6805"/>
                  <a:pt x="11594" y="6364"/>
                  <a:pt x="11310" y="6049"/>
                </a:cubicBezTo>
                <a:lnTo>
                  <a:pt x="12287" y="6049"/>
                </a:lnTo>
                <a:cubicBezTo>
                  <a:pt x="12539" y="6049"/>
                  <a:pt x="12728" y="5860"/>
                  <a:pt x="12728" y="5671"/>
                </a:cubicBezTo>
                <a:lnTo>
                  <a:pt x="12728" y="2899"/>
                </a:lnTo>
                <a:cubicBezTo>
                  <a:pt x="12728" y="2678"/>
                  <a:pt x="12539" y="2458"/>
                  <a:pt x="12287" y="2458"/>
                </a:cubicBezTo>
                <a:lnTo>
                  <a:pt x="10901" y="2458"/>
                </a:lnTo>
                <a:lnTo>
                  <a:pt x="10901" y="2080"/>
                </a:lnTo>
                <a:cubicBezTo>
                  <a:pt x="10901" y="946"/>
                  <a:pt x="9987" y="32"/>
                  <a:pt x="8821" y="0"/>
                </a:cubicBezTo>
                <a:close/>
              </a:path>
            </a:pathLst>
          </a:custGeom>
          <a:solidFill>
            <a:srgbClr val="49D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9"/>
          <p:cNvSpPr txBox="1">
            <a:spLocks noGrp="1"/>
          </p:cNvSpPr>
          <p:nvPr>
            <p:ph type="title"/>
          </p:nvPr>
        </p:nvSpPr>
        <p:spPr>
          <a:xfrm>
            <a:off x="1017950" y="1188875"/>
            <a:ext cx="4849200" cy="147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CHECK BOOKED SEAT SECTION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388" name="Google Shape;388;p39"/>
          <p:cNvSpPr txBox="1">
            <a:spLocks noGrp="1"/>
          </p:cNvSpPr>
          <p:nvPr>
            <p:ph type="title" idx="2"/>
          </p:nvPr>
        </p:nvSpPr>
        <p:spPr>
          <a:xfrm>
            <a:off x="6295500" y="1986715"/>
            <a:ext cx="1439100" cy="1263300"/>
          </a:xfrm>
          <a:prstGeom prst="rect">
            <a:avLst/>
          </a:prstGeom>
          <a:ln w="9525" cap="flat" cmpd="sng">
            <a:solidFill>
              <a:srgbClr val="49D1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F0A4"/>
                </a:solidFill>
              </a:rPr>
              <a:t>03</a:t>
            </a:r>
            <a:endParaRPr>
              <a:solidFill>
                <a:srgbClr val="ACF0A4"/>
              </a:solidFill>
            </a:endParaRPr>
          </a:p>
        </p:txBody>
      </p:sp>
      <p:sp>
        <p:nvSpPr>
          <p:cNvPr id="389" name="Google Shape;389;p39"/>
          <p:cNvSpPr txBox="1">
            <a:spLocks noGrp="1"/>
          </p:cNvSpPr>
          <p:nvPr>
            <p:ph type="subTitle" idx="1"/>
          </p:nvPr>
        </p:nvSpPr>
        <p:spPr>
          <a:xfrm>
            <a:off x="1017950" y="2890050"/>
            <a:ext cx="4436700" cy="12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ACF0A4"/>
                </a:solidFill>
              </a:rPr>
              <a:t>We can enter our mobile number to view and confirm our ticket booking details.</a:t>
            </a:r>
            <a:endParaRPr sz="1800" dirty="0">
              <a:solidFill>
                <a:srgbClr val="ACF0A4"/>
              </a:solidFill>
            </a:endParaRPr>
          </a:p>
        </p:txBody>
      </p:sp>
      <p:cxnSp>
        <p:nvCxnSpPr>
          <p:cNvPr id="390" name="Google Shape;390;p39"/>
          <p:cNvCxnSpPr/>
          <p:nvPr/>
        </p:nvCxnSpPr>
        <p:spPr>
          <a:xfrm rot="10800000" flipH="1">
            <a:off x="1017950" y="2747950"/>
            <a:ext cx="4646400" cy="1200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1" name="Google Shape;391;p39"/>
          <p:cNvGrpSpPr/>
          <p:nvPr/>
        </p:nvGrpSpPr>
        <p:grpSpPr>
          <a:xfrm rot="-560373">
            <a:off x="4304869" y="100491"/>
            <a:ext cx="991472" cy="1135544"/>
            <a:chOff x="2379400" y="1552625"/>
            <a:chExt cx="2533875" cy="2902075"/>
          </a:xfrm>
        </p:grpSpPr>
        <p:sp>
          <p:nvSpPr>
            <p:cNvPr id="392" name="Google Shape;392;p39"/>
            <p:cNvSpPr/>
            <p:nvPr/>
          </p:nvSpPr>
          <p:spPr>
            <a:xfrm>
              <a:off x="2415500" y="2641325"/>
              <a:ext cx="2497775" cy="1778950"/>
            </a:xfrm>
            <a:custGeom>
              <a:avLst/>
              <a:gdLst/>
              <a:ahLst/>
              <a:cxnLst/>
              <a:rect l="l" t="t" r="r" b="b"/>
              <a:pathLst>
                <a:path w="99911" h="71158" extrusionOk="0">
                  <a:moveTo>
                    <a:pt x="99910" y="15412"/>
                  </a:moveTo>
                  <a:lnTo>
                    <a:pt x="86985" y="71157"/>
                  </a:lnTo>
                  <a:lnTo>
                    <a:pt x="1" y="56373"/>
                  </a:lnTo>
                  <a:lnTo>
                    <a:pt x="7573" y="0"/>
                  </a:lnTo>
                  <a:close/>
                </a:path>
              </a:pathLst>
            </a:custGeom>
            <a:gradFill>
              <a:gsLst>
                <a:gs pos="0">
                  <a:srgbClr val="464646"/>
                </a:gs>
                <a:gs pos="100000">
                  <a:srgbClr val="05050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2379400" y="3911750"/>
              <a:ext cx="2264775" cy="542950"/>
            </a:xfrm>
            <a:custGeom>
              <a:avLst/>
              <a:gdLst/>
              <a:ahLst/>
              <a:cxnLst/>
              <a:rect l="l" t="t" r="r" b="b"/>
              <a:pathLst>
                <a:path w="90591" h="21718" extrusionOk="0">
                  <a:moveTo>
                    <a:pt x="90266" y="18503"/>
                  </a:moveTo>
                  <a:cubicBezTo>
                    <a:pt x="89941" y="20419"/>
                    <a:pt x="88082" y="21718"/>
                    <a:pt x="86110" y="21382"/>
                  </a:cubicBezTo>
                  <a:lnTo>
                    <a:pt x="3293" y="7303"/>
                  </a:lnTo>
                  <a:cubicBezTo>
                    <a:pt x="1322" y="6967"/>
                    <a:pt x="0" y="5130"/>
                    <a:pt x="325" y="3215"/>
                  </a:cubicBezTo>
                  <a:lnTo>
                    <a:pt x="325" y="3215"/>
                  </a:lnTo>
                  <a:cubicBezTo>
                    <a:pt x="650" y="1288"/>
                    <a:pt x="2509" y="0"/>
                    <a:pt x="4480" y="325"/>
                  </a:cubicBezTo>
                  <a:lnTo>
                    <a:pt x="87298" y="14404"/>
                  </a:lnTo>
                  <a:cubicBezTo>
                    <a:pt x="89269" y="14740"/>
                    <a:pt x="90591" y="16577"/>
                    <a:pt x="90266" y="18492"/>
                  </a:cubicBezTo>
                  <a:lnTo>
                    <a:pt x="90266" y="184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2764125" y="1552625"/>
              <a:ext cx="1640350" cy="2806875"/>
            </a:xfrm>
            <a:custGeom>
              <a:avLst/>
              <a:gdLst/>
              <a:ahLst/>
              <a:cxnLst/>
              <a:rect l="l" t="t" r="r" b="b"/>
              <a:pathLst>
                <a:path w="65614" h="112275" extrusionOk="0">
                  <a:moveTo>
                    <a:pt x="60854" y="107571"/>
                  </a:moveTo>
                  <a:lnTo>
                    <a:pt x="57045" y="106921"/>
                  </a:lnTo>
                  <a:cubicBezTo>
                    <a:pt x="56833" y="97647"/>
                    <a:pt x="55410" y="61547"/>
                    <a:pt x="54884" y="51904"/>
                  </a:cubicBezTo>
                  <a:cubicBezTo>
                    <a:pt x="54783" y="49944"/>
                    <a:pt x="54548" y="48129"/>
                    <a:pt x="54346" y="46259"/>
                  </a:cubicBezTo>
                  <a:cubicBezTo>
                    <a:pt x="53461" y="38138"/>
                    <a:pt x="53192" y="33076"/>
                    <a:pt x="58513" y="30040"/>
                  </a:cubicBezTo>
                  <a:cubicBezTo>
                    <a:pt x="63195" y="27386"/>
                    <a:pt x="65614" y="21841"/>
                    <a:pt x="64684" y="15860"/>
                  </a:cubicBezTo>
                  <a:cubicBezTo>
                    <a:pt x="63788" y="10036"/>
                    <a:pt x="59252" y="3081"/>
                    <a:pt x="49261" y="874"/>
                  </a:cubicBezTo>
                  <a:cubicBezTo>
                    <a:pt x="49239" y="874"/>
                    <a:pt x="49149" y="1232"/>
                    <a:pt x="49127" y="1232"/>
                  </a:cubicBezTo>
                  <a:cubicBezTo>
                    <a:pt x="49104" y="1221"/>
                    <a:pt x="49026" y="1602"/>
                    <a:pt x="49015" y="1602"/>
                  </a:cubicBezTo>
                  <a:cubicBezTo>
                    <a:pt x="48992" y="1602"/>
                    <a:pt x="48981" y="1602"/>
                    <a:pt x="48970" y="1591"/>
                  </a:cubicBezTo>
                  <a:cubicBezTo>
                    <a:pt x="48936" y="1591"/>
                    <a:pt x="48981" y="1232"/>
                    <a:pt x="48959" y="1221"/>
                  </a:cubicBezTo>
                  <a:cubicBezTo>
                    <a:pt x="38800" y="0"/>
                    <a:pt x="32258" y="4906"/>
                    <a:pt x="29481" y="10092"/>
                  </a:cubicBezTo>
                  <a:cubicBezTo>
                    <a:pt x="26636" y="15435"/>
                    <a:pt x="27095" y="21416"/>
                    <a:pt x="30623" y="25470"/>
                  </a:cubicBezTo>
                  <a:cubicBezTo>
                    <a:pt x="34655" y="30096"/>
                    <a:pt x="32718" y="34801"/>
                    <a:pt x="29212" y="42171"/>
                  </a:cubicBezTo>
                  <a:cubicBezTo>
                    <a:pt x="28394" y="43873"/>
                    <a:pt x="27610" y="45340"/>
                    <a:pt x="26860" y="47166"/>
                  </a:cubicBezTo>
                  <a:cubicBezTo>
                    <a:pt x="23186" y="56093"/>
                    <a:pt x="9913" y="89672"/>
                    <a:pt x="6643" y="98352"/>
                  </a:cubicBezTo>
                  <a:lnTo>
                    <a:pt x="2846" y="97714"/>
                  </a:lnTo>
                  <a:cubicBezTo>
                    <a:pt x="1602" y="97501"/>
                    <a:pt x="426" y="98330"/>
                    <a:pt x="214" y="99573"/>
                  </a:cubicBezTo>
                  <a:cubicBezTo>
                    <a:pt x="1" y="100817"/>
                    <a:pt x="841" y="101993"/>
                    <a:pt x="2073" y="102205"/>
                  </a:cubicBezTo>
                  <a:lnTo>
                    <a:pt x="7718" y="103158"/>
                  </a:lnTo>
                  <a:cubicBezTo>
                    <a:pt x="8782" y="103337"/>
                    <a:pt x="9779" y="103012"/>
                    <a:pt x="10171" y="102004"/>
                  </a:cubicBezTo>
                  <a:cubicBezTo>
                    <a:pt x="10339" y="101578"/>
                    <a:pt x="26905" y="59061"/>
                    <a:pt x="31049" y="49014"/>
                  </a:cubicBezTo>
                  <a:cubicBezTo>
                    <a:pt x="31754" y="47300"/>
                    <a:pt x="32550" y="45665"/>
                    <a:pt x="33345" y="44019"/>
                  </a:cubicBezTo>
                  <a:cubicBezTo>
                    <a:pt x="36750" y="36850"/>
                    <a:pt x="40278" y="29469"/>
                    <a:pt x="34084" y="22357"/>
                  </a:cubicBezTo>
                  <a:cubicBezTo>
                    <a:pt x="31799" y="19736"/>
                    <a:pt x="31586" y="15704"/>
                    <a:pt x="33535" y="12041"/>
                  </a:cubicBezTo>
                  <a:cubicBezTo>
                    <a:pt x="36190" y="7068"/>
                    <a:pt x="41723" y="4593"/>
                    <a:pt x="48376" y="5365"/>
                  </a:cubicBezTo>
                  <a:cubicBezTo>
                    <a:pt x="54906" y="6844"/>
                    <a:pt x="59319" y="11011"/>
                    <a:pt x="60182" y="16588"/>
                  </a:cubicBezTo>
                  <a:cubicBezTo>
                    <a:pt x="60809" y="20677"/>
                    <a:pt x="59263" y="24440"/>
                    <a:pt x="56250" y="26154"/>
                  </a:cubicBezTo>
                  <a:cubicBezTo>
                    <a:pt x="48051" y="30824"/>
                    <a:pt x="48936" y="38990"/>
                    <a:pt x="49799" y="46886"/>
                  </a:cubicBezTo>
                  <a:cubicBezTo>
                    <a:pt x="49989" y="48700"/>
                    <a:pt x="50191" y="50571"/>
                    <a:pt x="50291" y="52419"/>
                  </a:cubicBezTo>
                  <a:cubicBezTo>
                    <a:pt x="50874" y="63272"/>
                    <a:pt x="52487" y="108747"/>
                    <a:pt x="52509" y="109206"/>
                  </a:cubicBezTo>
                  <a:cubicBezTo>
                    <a:pt x="52543" y="110281"/>
                    <a:pt x="53383" y="110920"/>
                    <a:pt x="54447" y="111099"/>
                  </a:cubicBezTo>
                  <a:lnTo>
                    <a:pt x="60081" y="112062"/>
                  </a:lnTo>
                  <a:cubicBezTo>
                    <a:pt x="61324" y="112275"/>
                    <a:pt x="62500" y="111435"/>
                    <a:pt x="62713" y="110203"/>
                  </a:cubicBezTo>
                  <a:cubicBezTo>
                    <a:pt x="62926" y="108959"/>
                    <a:pt x="62086" y="107783"/>
                    <a:pt x="60842" y="107571"/>
                  </a:cubicBezTo>
                  <a:close/>
                </a:path>
              </a:pathLst>
            </a:custGeom>
            <a:gradFill>
              <a:gsLst>
                <a:gs pos="0">
                  <a:srgbClr val="49D1F7"/>
                </a:gs>
                <a:gs pos="100000">
                  <a:srgbClr val="203E1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0"/>
          <p:cNvSpPr txBox="1">
            <a:spLocks noGrp="1"/>
          </p:cNvSpPr>
          <p:nvPr>
            <p:ph type="title"/>
          </p:nvPr>
        </p:nvSpPr>
        <p:spPr>
          <a:xfrm>
            <a:off x="1405525" y="485700"/>
            <a:ext cx="63411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CHECK BOOKED SEAT 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400" name="Google Shape;400;p40"/>
          <p:cNvSpPr txBox="1">
            <a:spLocks noGrp="1"/>
          </p:cNvSpPr>
          <p:nvPr>
            <p:ph type="subTitle" idx="1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w="38100" cap="flat" cmpd="sng">
            <a:solidFill>
              <a:srgbClr val="ACF0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CF0A4"/>
              </a:solidFill>
            </a:endParaRPr>
          </a:p>
        </p:txBody>
      </p:sp>
      <p:cxnSp>
        <p:nvCxnSpPr>
          <p:cNvPr id="401" name="Google Shape;401;p40"/>
          <p:cNvCxnSpPr/>
          <p:nvPr/>
        </p:nvCxnSpPr>
        <p:spPr>
          <a:xfrm rot="10800000" flipH="1">
            <a:off x="1506625" y="1082700"/>
            <a:ext cx="6241800" cy="31800"/>
          </a:xfrm>
          <a:prstGeom prst="straightConnector1">
            <a:avLst/>
          </a:prstGeom>
          <a:noFill/>
          <a:ln w="1905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2" name="Google Shape;402;p40"/>
          <p:cNvSpPr/>
          <p:nvPr/>
        </p:nvSpPr>
        <p:spPr>
          <a:xfrm rot="-1038801">
            <a:off x="7627722" y="85725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3" name="Google Shape;403;p40"/>
          <p:cNvPicPr preferRelativeResize="0"/>
          <p:nvPr/>
        </p:nvPicPr>
        <p:blipFill rotWithShape="1">
          <a:blip r:embed="rId3">
            <a:alphaModFix/>
          </a:blip>
          <a:srcRect b="5624"/>
          <a:stretch/>
        </p:blipFill>
        <p:spPr>
          <a:xfrm>
            <a:off x="1615925" y="1342575"/>
            <a:ext cx="5892350" cy="3331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Google Shape;404;p40"/>
          <p:cNvCxnSpPr/>
          <p:nvPr/>
        </p:nvCxnSpPr>
        <p:spPr>
          <a:xfrm rot="10800000">
            <a:off x="6093125" y="3073850"/>
            <a:ext cx="1710900" cy="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5" name="Google Shape;405;p40"/>
          <p:cNvSpPr txBox="1"/>
          <p:nvPr/>
        </p:nvSpPr>
        <p:spPr>
          <a:xfrm>
            <a:off x="7804025" y="2442800"/>
            <a:ext cx="10983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Kumbh Sans"/>
                <a:ea typeface="Kumbh Sans"/>
                <a:cs typeface="Kumbh Sans"/>
                <a:sym typeface="Kumbh Sans"/>
              </a:rPr>
              <a:t>Enter Mobile No. to Check Seat Booking</a:t>
            </a:r>
            <a:endParaRPr b="1">
              <a:solidFill>
                <a:schemeClr val="accent6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1"/>
          <p:cNvSpPr txBox="1">
            <a:spLocks noGrp="1"/>
          </p:cNvSpPr>
          <p:nvPr>
            <p:ph type="title"/>
          </p:nvPr>
        </p:nvSpPr>
        <p:spPr>
          <a:xfrm>
            <a:off x="884500" y="1188875"/>
            <a:ext cx="5277600" cy="147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ADD BUS DETAILS SECTION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411" name="Google Shape;411;p41"/>
          <p:cNvSpPr txBox="1">
            <a:spLocks noGrp="1"/>
          </p:cNvSpPr>
          <p:nvPr>
            <p:ph type="title" idx="2"/>
          </p:nvPr>
        </p:nvSpPr>
        <p:spPr>
          <a:xfrm>
            <a:off x="6295500" y="1986715"/>
            <a:ext cx="1439100" cy="1263300"/>
          </a:xfrm>
          <a:prstGeom prst="rect">
            <a:avLst/>
          </a:prstGeom>
          <a:ln w="9525" cap="flat" cmpd="sng">
            <a:solidFill>
              <a:srgbClr val="49D1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F0A4"/>
                </a:solidFill>
              </a:rPr>
              <a:t>04</a:t>
            </a:r>
            <a:endParaRPr>
              <a:solidFill>
                <a:srgbClr val="ACF0A4"/>
              </a:solidFill>
            </a:endParaRPr>
          </a:p>
        </p:txBody>
      </p:sp>
      <p:sp>
        <p:nvSpPr>
          <p:cNvPr id="412" name="Google Shape;412;p41"/>
          <p:cNvSpPr txBox="1">
            <a:spLocks noGrp="1"/>
          </p:cNvSpPr>
          <p:nvPr>
            <p:ph type="subTitle" idx="1"/>
          </p:nvPr>
        </p:nvSpPr>
        <p:spPr>
          <a:xfrm>
            <a:off x="913100" y="2954025"/>
            <a:ext cx="44367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ACF0A4"/>
                </a:solidFill>
              </a:rPr>
              <a:t>Admins can add and delete bus operator details, bus type and bus route details along with bus run details.</a:t>
            </a:r>
            <a:endParaRPr sz="1800" dirty="0">
              <a:solidFill>
                <a:srgbClr val="ACF0A4"/>
              </a:solidFill>
            </a:endParaRPr>
          </a:p>
        </p:txBody>
      </p:sp>
      <p:cxnSp>
        <p:nvCxnSpPr>
          <p:cNvPr id="413" name="Google Shape;413;p41"/>
          <p:cNvCxnSpPr/>
          <p:nvPr/>
        </p:nvCxnSpPr>
        <p:spPr>
          <a:xfrm rot="10800000" flipH="1">
            <a:off x="808250" y="2772213"/>
            <a:ext cx="4646400" cy="1200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14" name="Google Shape;414;p41"/>
          <p:cNvGrpSpPr/>
          <p:nvPr/>
        </p:nvGrpSpPr>
        <p:grpSpPr>
          <a:xfrm rot="-560373">
            <a:off x="4304869" y="100491"/>
            <a:ext cx="991472" cy="1135544"/>
            <a:chOff x="2379400" y="1552625"/>
            <a:chExt cx="2533875" cy="2902075"/>
          </a:xfrm>
        </p:grpSpPr>
        <p:sp>
          <p:nvSpPr>
            <p:cNvPr id="415" name="Google Shape;415;p41"/>
            <p:cNvSpPr/>
            <p:nvPr/>
          </p:nvSpPr>
          <p:spPr>
            <a:xfrm>
              <a:off x="2415500" y="2641325"/>
              <a:ext cx="2497775" cy="1778950"/>
            </a:xfrm>
            <a:custGeom>
              <a:avLst/>
              <a:gdLst/>
              <a:ahLst/>
              <a:cxnLst/>
              <a:rect l="l" t="t" r="r" b="b"/>
              <a:pathLst>
                <a:path w="99911" h="71158" extrusionOk="0">
                  <a:moveTo>
                    <a:pt x="99910" y="15412"/>
                  </a:moveTo>
                  <a:lnTo>
                    <a:pt x="86985" y="71157"/>
                  </a:lnTo>
                  <a:lnTo>
                    <a:pt x="1" y="56373"/>
                  </a:lnTo>
                  <a:lnTo>
                    <a:pt x="7573" y="0"/>
                  </a:lnTo>
                  <a:close/>
                </a:path>
              </a:pathLst>
            </a:custGeom>
            <a:gradFill>
              <a:gsLst>
                <a:gs pos="0">
                  <a:srgbClr val="464646"/>
                </a:gs>
                <a:gs pos="100000">
                  <a:srgbClr val="05050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1"/>
            <p:cNvSpPr/>
            <p:nvPr/>
          </p:nvSpPr>
          <p:spPr>
            <a:xfrm>
              <a:off x="2379400" y="3911750"/>
              <a:ext cx="2264775" cy="542950"/>
            </a:xfrm>
            <a:custGeom>
              <a:avLst/>
              <a:gdLst/>
              <a:ahLst/>
              <a:cxnLst/>
              <a:rect l="l" t="t" r="r" b="b"/>
              <a:pathLst>
                <a:path w="90591" h="21718" extrusionOk="0">
                  <a:moveTo>
                    <a:pt x="90266" y="18503"/>
                  </a:moveTo>
                  <a:cubicBezTo>
                    <a:pt x="89941" y="20419"/>
                    <a:pt x="88082" y="21718"/>
                    <a:pt x="86110" y="21382"/>
                  </a:cubicBezTo>
                  <a:lnTo>
                    <a:pt x="3293" y="7303"/>
                  </a:lnTo>
                  <a:cubicBezTo>
                    <a:pt x="1322" y="6967"/>
                    <a:pt x="0" y="5130"/>
                    <a:pt x="325" y="3215"/>
                  </a:cubicBezTo>
                  <a:lnTo>
                    <a:pt x="325" y="3215"/>
                  </a:lnTo>
                  <a:cubicBezTo>
                    <a:pt x="650" y="1288"/>
                    <a:pt x="2509" y="0"/>
                    <a:pt x="4480" y="325"/>
                  </a:cubicBezTo>
                  <a:lnTo>
                    <a:pt x="87298" y="14404"/>
                  </a:lnTo>
                  <a:cubicBezTo>
                    <a:pt x="89269" y="14740"/>
                    <a:pt x="90591" y="16577"/>
                    <a:pt x="90266" y="18492"/>
                  </a:cubicBezTo>
                  <a:lnTo>
                    <a:pt x="90266" y="184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1"/>
            <p:cNvSpPr/>
            <p:nvPr/>
          </p:nvSpPr>
          <p:spPr>
            <a:xfrm>
              <a:off x="2764125" y="1552625"/>
              <a:ext cx="1640350" cy="2806875"/>
            </a:xfrm>
            <a:custGeom>
              <a:avLst/>
              <a:gdLst/>
              <a:ahLst/>
              <a:cxnLst/>
              <a:rect l="l" t="t" r="r" b="b"/>
              <a:pathLst>
                <a:path w="65614" h="112275" extrusionOk="0">
                  <a:moveTo>
                    <a:pt x="60854" y="107571"/>
                  </a:moveTo>
                  <a:lnTo>
                    <a:pt x="57045" y="106921"/>
                  </a:lnTo>
                  <a:cubicBezTo>
                    <a:pt x="56833" y="97647"/>
                    <a:pt x="55410" y="61547"/>
                    <a:pt x="54884" y="51904"/>
                  </a:cubicBezTo>
                  <a:cubicBezTo>
                    <a:pt x="54783" y="49944"/>
                    <a:pt x="54548" y="48129"/>
                    <a:pt x="54346" y="46259"/>
                  </a:cubicBezTo>
                  <a:cubicBezTo>
                    <a:pt x="53461" y="38138"/>
                    <a:pt x="53192" y="33076"/>
                    <a:pt x="58513" y="30040"/>
                  </a:cubicBezTo>
                  <a:cubicBezTo>
                    <a:pt x="63195" y="27386"/>
                    <a:pt x="65614" y="21841"/>
                    <a:pt x="64684" y="15860"/>
                  </a:cubicBezTo>
                  <a:cubicBezTo>
                    <a:pt x="63788" y="10036"/>
                    <a:pt x="59252" y="3081"/>
                    <a:pt x="49261" y="874"/>
                  </a:cubicBezTo>
                  <a:cubicBezTo>
                    <a:pt x="49239" y="874"/>
                    <a:pt x="49149" y="1232"/>
                    <a:pt x="49127" y="1232"/>
                  </a:cubicBezTo>
                  <a:cubicBezTo>
                    <a:pt x="49104" y="1221"/>
                    <a:pt x="49026" y="1602"/>
                    <a:pt x="49015" y="1602"/>
                  </a:cubicBezTo>
                  <a:cubicBezTo>
                    <a:pt x="48992" y="1602"/>
                    <a:pt x="48981" y="1602"/>
                    <a:pt x="48970" y="1591"/>
                  </a:cubicBezTo>
                  <a:cubicBezTo>
                    <a:pt x="48936" y="1591"/>
                    <a:pt x="48981" y="1232"/>
                    <a:pt x="48959" y="1221"/>
                  </a:cubicBezTo>
                  <a:cubicBezTo>
                    <a:pt x="38800" y="0"/>
                    <a:pt x="32258" y="4906"/>
                    <a:pt x="29481" y="10092"/>
                  </a:cubicBezTo>
                  <a:cubicBezTo>
                    <a:pt x="26636" y="15435"/>
                    <a:pt x="27095" y="21416"/>
                    <a:pt x="30623" y="25470"/>
                  </a:cubicBezTo>
                  <a:cubicBezTo>
                    <a:pt x="34655" y="30096"/>
                    <a:pt x="32718" y="34801"/>
                    <a:pt x="29212" y="42171"/>
                  </a:cubicBezTo>
                  <a:cubicBezTo>
                    <a:pt x="28394" y="43873"/>
                    <a:pt x="27610" y="45340"/>
                    <a:pt x="26860" y="47166"/>
                  </a:cubicBezTo>
                  <a:cubicBezTo>
                    <a:pt x="23186" y="56093"/>
                    <a:pt x="9913" y="89672"/>
                    <a:pt x="6643" y="98352"/>
                  </a:cubicBezTo>
                  <a:lnTo>
                    <a:pt x="2846" y="97714"/>
                  </a:lnTo>
                  <a:cubicBezTo>
                    <a:pt x="1602" y="97501"/>
                    <a:pt x="426" y="98330"/>
                    <a:pt x="214" y="99573"/>
                  </a:cubicBezTo>
                  <a:cubicBezTo>
                    <a:pt x="1" y="100817"/>
                    <a:pt x="841" y="101993"/>
                    <a:pt x="2073" y="102205"/>
                  </a:cubicBezTo>
                  <a:lnTo>
                    <a:pt x="7718" y="103158"/>
                  </a:lnTo>
                  <a:cubicBezTo>
                    <a:pt x="8782" y="103337"/>
                    <a:pt x="9779" y="103012"/>
                    <a:pt x="10171" y="102004"/>
                  </a:cubicBezTo>
                  <a:cubicBezTo>
                    <a:pt x="10339" y="101578"/>
                    <a:pt x="26905" y="59061"/>
                    <a:pt x="31049" y="49014"/>
                  </a:cubicBezTo>
                  <a:cubicBezTo>
                    <a:pt x="31754" y="47300"/>
                    <a:pt x="32550" y="45665"/>
                    <a:pt x="33345" y="44019"/>
                  </a:cubicBezTo>
                  <a:cubicBezTo>
                    <a:pt x="36750" y="36850"/>
                    <a:pt x="40278" y="29469"/>
                    <a:pt x="34084" y="22357"/>
                  </a:cubicBezTo>
                  <a:cubicBezTo>
                    <a:pt x="31799" y="19736"/>
                    <a:pt x="31586" y="15704"/>
                    <a:pt x="33535" y="12041"/>
                  </a:cubicBezTo>
                  <a:cubicBezTo>
                    <a:pt x="36190" y="7068"/>
                    <a:pt x="41723" y="4593"/>
                    <a:pt x="48376" y="5365"/>
                  </a:cubicBezTo>
                  <a:cubicBezTo>
                    <a:pt x="54906" y="6844"/>
                    <a:pt x="59319" y="11011"/>
                    <a:pt x="60182" y="16588"/>
                  </a:cubicBezTo>
                  <a:cubicBezTo>
                    <a:pt x="60809" y="20677"/>
                    <a:pt x="59263" y="24440"/>
                    <a:pt x="56250" y="26154"/>
                  </a:cubicBezTo>
                  <a:cubicBezTo>
                    <a:pt x="48051" y="30824"/>
                    <a:pt x="48936" y="38990"/>
                    <a:pt x="49799" y="46886"/>
                  </a:cubicBezTo>
                  <a:cubicBezTo>
                    <a:pt x="49989" y="48700"/>
                    <a:pt x="50191" y="50571"/>
                    <a:pt x="50291" y="52419"/>
                  </a:cubicBezTo>
                  <a:cubicBezTo>
                    <a:pt x="50874" y="63272"/>
                    <a:pt x="52487" y="108747"/>
                    <a:pt x="52509" y="109206"/>
                  </a:cubicBezTo>
                  <a:cubicBezTo>
                    <a:pt x="52543" y="110281"/>
                    <a:pt x="53383" y="110920"/>
                    <a:pt x="54447" y="111099"/>
                  </a:cubicBezTo>
                  <a:lnTo>
                    <a:pt x="60081" y="112062"/>
                  </a:lnTo>
                  <a:cubicBezTo>
                    <a:pt x="61324" y="112275"/>
                    <a:pt x="62500" y="111435"/>
                    <a:pt x="62713" y="110203"/>
                  </a:cubicBezTo>
                  <a:cubicBezTo>
                    <a:pt x="62926" y="108959"/>
                    <a:pt x="62086" y="107783"/>
                    <a:pt x="60842" y="107571"/>
                  </a:cubicBezTo>
                  <a:close/>
                </a:path>
              </a:pathLst>
            </a:custGeom>
            <a:gradFill>
              <a:gsLst>
                <a:gs pos="0">
                  <a:srgbClr val="49D1F7"/>
                </a:gs>
                <a:gs pos="100000">
                  <a:srgbClr val="203E1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2"/>
          <p:cNvSpPr txBox="1">
            <a:spLocks noGrp="1"/>
          </p:cNvSpPr>
          <p:nvPr>
            <p:ph type="title"/>
          </p:nvPr>
        </p:nvSpPr>
        <p:spPr>
          <a:xfrm>
            <a:off x="2030675" y="457500"/>
            <a:ext cx="53265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ADD BUS DETAILS 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423" name="Google Shape;423;p42"/>
          <p:cNvSpPr txBox="1">
            <a:spLocks noGrp="1"/>
          </p:cNvSpPr>
          <p:nvPr>
            <p:ph type="subTitle" idx="1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w="38100" cap="flat" cmpd="sng">
            <a:solidFill>
              <a:srgbClr val="ACF0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CF0A4"/>
              </a:solidFill>
            </a:endParaRPr>
          </a:p>
        </p:txBody>
      </p:sp>
      <p:cxnSp>
        <p:nvCxnSpPr>
          <p:cNvPr id="424" name="Google Shape;424;p42"/>
          <p:cNvCxnSpPr/>
          <p:nvPr/>
        </p:nvCxnSpPr>
        <p:spPr>
          <a:xfrm>
            <a:off x="2372825" y="1054488"/>
            <a:ext cx="4642200" cy="0"/>
          </a:xfrm>
          <a:prstGeom prst="straightConnector1">
            <a:avLst/>
          </a:prstGeom>
          <a:noFill/>
          <a:ln w="1905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5" name="Google Shape;425;p42"/>
          <p:cNvSpPr/>
          <p:nvPr/>
        </p:nvSpPr>
        <p:spPr>
          <a:xfrm rot="-1038801">
            <a:off x="7462672" y="89069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6" name="Google Shape;426;p42"/>
          <p:cNvPicPr preferRelativeResize="0"/>
          <p:nvPr/>
        </p:nvPicPr>
        <p:blipFill rotWithShape="1">
          <a:blip r:embed="rId3">
            <a:alphaModFix/>
          </a:blip>
          <a:srcRect b="5213"/>
          <a:stretch/>
        </p:blipFill>
        <p:spPr>
          <a:xfrm>
            <a:off x="1658175" y="1383475"/>
            <a:ext cx="5828975" cy="321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3"/>
          <p:cNvSpPr txBox="1">
            <a:spLocks noGrp="1"/>
          </p:cNvSpPr>
          <p:nvPr>
            <p:ph type="title"/>
          </p:nvPr>
        </p:nvSpPr>
        <p:spPr>
          <a:xfrm>
            <a:off x="1720225" y="457500"/>
            <a:ext cx="57117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BUS OPERTOR 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432" name="Google Shape;432;p43"/>
          <p:cNvSpPr txBox="1">
            <a:spLocks noGrp="1"/>
          </p:cNvSpPr>
          <p:nvPr>
            <p:ph type="subTitle" idx="1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w="38100" cap="flat" cmpd="sng">
            <a:solidFill>
              <a:srgbClr val="ACF0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CF0A4"/>
              </a:solidFill>
            </a:endParaRPr>
          </a:p>
        </p:txBody>
      </p:sp>
      <p:cxnSp>
        <p:nvCxnSpPr>
          <p:cNvPr id="433" name="Google Shape;433;p43"/>
          <p:cNvCxnSpPr/>
          <p:nvPr/>
        </p:nvCxnSpPr>
        <p:spPr>
          <a:xfrm>
            <a:off x="2254975" y="1054488"/>
            <a:ext cx="4642200" cy="0"/>
          </a:xfrm>
          <a:prstGeom prst="straightConnector1">
            <a:avLst/>
          </a:prstGeom>
          <a:noFill/>
          <a:ln w="1905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4" name="Google Shape;434;p43"/>
          <p:cNvSpPr/>
          <p:nvPr/>
        </p:nvSpPr>
        <p:spPr>
          <a:xfrm rot="-1038801">
            <a:off x="7462672" y="89069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43"/>
          <p:cNvSpPr txBox="1"/>
          <p:nvPr/>
        </p:nvSpPr>
        <p:spPr>
          <a:xfrm>
            <a:off x="366025" y="2252850"/>
            <a:ext cx="11406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Kumbh Sans"/>
                <a:ea typeface="Kumbh Sans"/>
                <a:cs typeface="Kumbh Sans"/>
                <a:sym typeface="Kumbh Sans"/>
              </a:rPr>
              <a:t>Enter Bus Operator Details and Click on Add to Enter </a:t>
            </a:r>
            <a:endParaRPr b="1">
              <a:solidFill>
                <a:schemeClr val="accent6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pic>
        <p:nvPicPr>
          <p:cNvPr id="436" name="Google Shape;436;p43"/>
          <p:cNvPicPr preferRelativeResize="0"/>
          <p:nvPr/>
        </p:nvPicPr>
        <p:blipFill rotWithShape="1">
          <a:blip r:embed="rId3">
            <a:alphaModFix/>
          </a:blip>
          <a:srcRect b="5829"/>
          <a:stretch/>
        </p:blipFill>
        <p:spPr>
          <a:xfrm>
            <a:off x="1633350" y="1341225"/>
            <a:ext cx="5874924" cy="3300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7" name="Google Shape;437;p43"/>
          <p:cNvCxnSpPr/>
          <p:nvPr/>
        </p:nvCxnSpPr>
        <p:spPr>
          <a:xfrm rot="10800000">
            <a:off x="1266525" y="3110600"/>
            <a:ext cx="1520700" cy="1050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4"/>
          <p:cNvSpPr txBox="1">
            <a:spLocks noGrp="1"/>
          </p:cNvSpPr>
          <p:nvPr>
            <p:ph type="title"/>
          </p:nvPr>
        </p:nvSpPr>
        <p:spPr>
          <a:xfrm>
            <a:off x="1735125" y="457500"/>
            <a:ext cx="56856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BUS OPERTOR PAGE</a:t>
            </a:r>
            <a:endParaRPr b="1">
              <a:solidFill>
                <a:srgbClr val="ACF0A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ACF0A4"/>
              </a:solidFill>
            </a:endParaRPr>
          </a:p>
        </p:txBody>
      </p:sp>
      <p:sp>
        <p:nvSpPr>
          <p:cNvPr id="443" name="Google Shape;443;p44"/>
          <p:cNvSpPr txBox="1">
            <a:spLocks noGrp="1"/>
          </p:cNvSpPr>
          <p:nvPr>
            <p:ph type="subTitle" idx="1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w="38100" cap="flat" cmpd="sng">
            <a:solidFill>
              <a:srgbClr val="ACF0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CF0A4"/>
              </a:solidFill>
            </a:endParaRPr>
          </a:p>
        </p:txBody>
      </p:sp>
      <p:cxnSp>
        <p:nvCxnSpPr>
          <p:cNvPr id="444" name="Google Shape;444;p44"/>
          <p:cNvCxnSpPr/>
          <p:nvPr/>
        </p:nvCxnSpPr>
        <p:spPr>
          <a:xfrm>
            <a:off x="2250900" y="1054488"/>
            <a:ext cx="4642200" cy="0"/>
          </a:xfrm>
          <a:prstGeom prst="straightConnector1">
            <a:avLst/>
          </a:prstGeom>
          <a:noFill/>
          <a:ln w="1905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5" name="Google Shape;445;p44"/>
          <p:cNvSpPr/>
          <p:nvPr/>
        </p:nvSpPr>
        <p:spPr>
          <a:xfrm rot="-1038801">
            <a:off x="7462672" y="89069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6" name="Google Shape;44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600" y="1334475"/>
            <a:ext cx="5860676" cy="3317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7" name="Google Shape;447;p44"/>
          <p:cNvCxnSpPr/>
          <p:nvPr/>
        </p:nvCxnSpPr>
        <p:spPr>
          <a:xfrm rot="10800000">
            <a:off x="6093125" y="3073850"/>
            <a:ext cx="1710900" cy="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8" name="Google Shape;448;p44"/>
          <p:cNvSpPr txBox="1"/>
          <p:nvPr/>
        </p:nvSpPr>
        <p:spPr>
          <a:xfrm>
            <a:off x="7761775" y="2335100"/>
            <a:ext cx="10983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Kumbh Sans"/>
                <a:ea typeface="Kumbh Sans"/>
                <a:cs typeface="Kumbh Sans"/>
                <a:sym typeface="Kumbh Sans"/>
              </a:rPr>
              <a:t>Enter Bus Operator Details and Click on Delete to Remove</a:t>
            </a:r>
            <a:endParaRPr b="1">
              <a:solidFill>
                <a:schemeClr val="accent6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5"/>
          <p:cNvSpPr txBox="1">
            <a:spLocks noGrp="1"/>
          </p:cNvSpPr>
          <p:nvPr>
            <p:ph type="title"/>
          </p:nvPr>
        </p:nvSpPr>
        <p:spPr>
          <a:xfrm>
            <a:off x="1943125" y="457500"/>
            <a:ext cx="52659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BUS DETAILS 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454" name="Google Shape;454;p45"/>
          <p:cNvSpPr txBox="1">
            <a:spLocks noGrp="1"/>
          </p:cNvSpPr>
          <p:nvPr>
            <p:ph type="subTitle" idx="1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w="38100" cap="flat" cmpd="sng">
            <a:solidFill>
              <a:srgbClr val="ACF0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CF0A4"/>
              </a:solidFill>
            </a:endParaRPr>
          </a:p>
        </p:txBody>
      </p:sp>
      <p:cxnSp>
        <p:nvCxnSpPr>
          <p:cNvPr id="455" name="Google Shape;455;p45"/>
          <p:cNvCxnSpPr/>
          <p:nvPr/>
        </p:nvCxnSpPr>
        <p:spPr>
          <a:xfrm>
            <a:off x="2250900" y="1054488"/>
            <a:ext cx="4642200" cy="0"/>
          </a:xfrm>
          <a:prstGeom prst="straightConnector1">
            <a:avLst/>
          </a:prstGeom>
          <a:noFill/>
          <a:ln w="1905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6" name="Google Shape;456;p45"/>
          <p:cNvSpPr/>
          <p:nvPr/>
        </p:nvSpPr>
        <p:spPr>
          <a:xfrm rot="-1038801">
            <a:off x="7462672" y="89069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7" name="Google Shape;457;p45"/>
          <p:cNvPicPr preferRelativeResize="0"/>
          <p:nvPr/>
        </p:nvPicPr>
        <p:blipFill rotWithShape="1">
          <a:blip r:embed="rId3">
            <a:alphaModFix/>
          </a:blip>
          <a:srcRect b="5829"/>
          <a:stretch/>
        </p:blipFill>
        <p:spPr>
          <a:xfrm>
            <a:off x="1625850" y="1310875"/>
            <a:ext cx="5892326" cy="33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5"/>
          <p:cNvSpPr txBox="1"/>
          <p:nvPr/>
        </p:nvSpPr>
        <p:spPr>
          <a:xfrm>
            <a:off x="397725" y="2379600"/>
            <a:ext cx="1140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Kumbh Sans"/>
                <a:ea typeface="Kumbh Sans"/>
                <a:cs typeface="Kumbh Sans"/>
                <a:sym typeface="Kumbh Sans"/>
              </a:rPr>
              <a:t>Enter Bus Details and Click on Add to Enter </a:t>
            </a:r>
            <a:endParaRPr b="1">
              <a:solidFill>
                <a:schemeClr val="accent6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cxnSp>
        <p:nvCxnSpPr>
          <p:cNvPr id="459" name="Google Shape;459;p45"/>
          <p:cNvCxnSpPr/>
          <p:nvPr/>
        </p:nvCxnSpPr>
        <p:spPr>
          <a:xfrm rot="10800000">
            <a:off x="1435525" y="3237350"/>
            <a:ext cx="1520700" cy="1050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6"/>
          <p:cNvSpPr txBox="1">
            <a:spLocks noGrp="1"/>
          </p:cNvSpPr>
          <p:nvPr>
            <p:ph type="title"/>
          </p:nvPr>
        </p:nvSpPr>
        <p:spPr>
          <a:xfrm>
            <a:off x="2036675" y="457500"/>
            <a:ext cx="53145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BUS DETAILS 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465" name="Google Shape;465;p46"/>
          <p:cNvSpPr txBox="1">
            <a:spLocks noGrp="1"/>
          </p:cNvSpPr>
          <p:nvPr>
            <p:ph type="subTitle" idx="1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w="38100" cap="flat" cmpd="sng">
            <a:solidFill>
              <a:srgbClr val="ACF0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CF0A4"/>
              </a:solidFill>
            </a:endParaRPr>
          </a:p>
        </p:txBody>
      </p:sp>
      <p:cxnSp>
        <p:nvCxnSpPr>
          <p:cNvPr id="466" name="Google Shape;466;p46"/>
          <p:cNvCxnSpPr/>
          <p:nvPr/>
        </p:nvCxnSpPr>
        <p:spPr>
          <a:xfrm>
            <a:off x="2372825" y="1054488"/>
            <a:ext cx="4642200" cy="0"/>
          </a:xfrm>
          <a:prstGeom prst="straightConnector1">
            <a:avLst/>
          </a:prstGeom>
          <a:noFill/>
          <a:ln w="1905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7" name="Google Shape;467;p46"/>
          <p:cNvSpPr/>
          <p:nvPr/>
        </p:nvSpPr>
        <p:spPr>
          <a:xfrm rot="-1038801">
            <a:off x="7462672" y="89069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8" name="Google Shape;468;p46"/>
          <p:cNvPicPr preferRelativeResize="0"/>
          <p:nvPr/>
        </p:nvPicPr>
        <p:blipFill rotWithShape="1">
          <a:blip r:embed="rId3">
            <a:alphaModFix/>
          </a:blip>
          <a:srcRect b="5624"/>
          <a:stretch/>
        </p:blipFill>
        <p:spPr>
          <a:xfrm>
            <a:off x="1626475" y="1363675"/>
            <a:ext cx="5892350" cy="3288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9" name="Google Shape;469;p46"/>
          <p:cNvCxnSpPr/>
          <p:nvPr/>
        </p:nvCxnSpPr>
        <p:spPr>
          <a:xfrm rot="10800000">
            <a:off x="6029775" y="3306200"/>
            <a:ext cx="1710900" cy="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0" name="Google Shape;470;p46"/>
          <p:cNvSpPr txBox="1"/>
          <p:nvPr/>
        </p:nvSpPr>
        <p:spPr>
          <a:xfrm>
            <a:off x="7698425" y="2567450"/>
            <a:ext cx="10983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Kumbh Sans"/>
                <a:ea typeface="Kumbh Sans"/>
                <a:cs typeface="Kumbh Sans"/>
                <a:sym typeface="Kumbh Sans"/>
              </a:rPr>
              <a:t>Enter Bus Details and Click on Delete to Remove</a:t>
            </a:r>
            <a:endParaRPr b="1">
              <a:solidFill>
                <a:schemeClr val="accent6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7"/>
          <p:cNvSpPr txBox="1">
            <a:spLocks noGrp="1"/>
          </p:cNvSpPr>
          <p:nvPr>
            <p:ph type="title"/>
          </p:nvPr>
        </p:nvSpPr>
        <p:spPr>
          <a:xfrm>
            <a:off x="2036675" y="457500"/>
            <a:ext cx="53145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BUS ROUTE 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476" name="Google Shape;476;p47"/>
          <p:cNvSpPr txBox="1">
            <a:spLocks noGrp="1"/>
          </p:cNvSpPr>
          <p:nvPr>
            <p:ph type="subTitle" idx="1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w="38100" cap="flat" cmpd="sng">
            <a:solidFill>
              <a:srgbClr val="ACF0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CF0A4"/>
              </a:solidFill>
            </a:endParaRPr>
          </a:p>
        </p:txBody>
      </p:sp>
      <p:cxnSp>
        <p:nvCxnSpPr>
          <p:cNvPr id="477" name="Google Shape;477;p47"/>
          <p:cNvCxnSpPr/>
          <p:nvPr/>
        </p:nvCxnSpPr>
        <p:spPr>
          <a:xfrm>
            <a:off x="2372825" y="1054488"/>
            <a:ext cx="4642200" cy="0"/>
          </a:xfrm>
          <a:prstGeom prst="straightConnector1">
            <a:avLst/>
          </a:prstGeom>
          <a:noFill/>
          <a:ln w="1905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8" name="Google Shape;478;p47"/>
          <p:cNvSpPr/>
          <p:nvPr/>
        </p:nvSpPr>
        <p:spPr>
          <a:xfrm rot="-1038801">
            <a:off x="7462672" y="89069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9" name="Google Shape;479;p47"/>
          <p:cNvPicPr preferRelativeResize="0"/>
          <p:nvPr/>
        </p:nvPicPr>
        <p:blipFill rotWithShape="1">
          <a:blip r:embed="rId3">
            <a:alphaModFix/>
          </a:blip>
          <a:srcRect b="5410"/>
          <a:stretch/>
        </p:blipFill>
        <p:spPr>
          <a:xfrm>
            <a:off x="1615900" y="1321450"/>
            <a:ext cx="5902927" cy="334165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47"/>
          <p:cNvSpPr txBox="1"/>
          <p:nvPr/>
        </p:nvSpPr>
        <p:spPr>
          <a:xfrm>
            <a:off x="7686300" y="2434000"/>
            <a:ext cx="10983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Kumbh Sans"/>
                <a:ea typeface="Kumbh Sans"/>
                <a:cs typeface="Kumbh Sans"/>
                <a:sym typeface="Kumbh Sans"/>
              </a:rPr>
              <a:t>Enter Bus Route Details and Click on Add to Enter</a:t>
            </a:r>
            <a:endParaRPr b="1">
              <a:solidFill>
                <a:schemeClr val="accent6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cxnSp>
        <p:nvCxnSpPr>
          <p:cNvPr id="481" name="Google Shape;481;p47"/>
          <p:cNvCxnSpPr/>
          <p:nvPr/>
        </p:nvCxnSpPr>
        <p:spPr>
          <a:xfrm flipH="1">
            <a:off x="6986475" y="3197000"/>
            <a:ext cx="754200" cy="2400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8"/>
          <p:cNvSpPr txBox="1">
            <a:spLocks noGrp="1"/>
          </p:cNvSpPr>
          <p:nvPr>
            <p:ph type="title"/>
          </p:nvPr>
        </p:nvSpPr>
        <p:spPr>
          <a:xfrm>
            <a:off x="2042675" y="457500"/>
            <a:ext cx="53025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BUS ROUTE 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487" name="Google Shape;487;p48"/>
          <p:cNvSpPr txBox="1">
            <a:spLocks noGrp="1"/>
          </p:cNvSpPr>
          <p:nvPr>
            <p:ph type="subTitle" idx="1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w="38100" cap="flat" cmpd="sng">
            <a:solidFill>
              <a:srgbClr val="ACF0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CF0A4"/>
              </a:solidFill>
            </a:endParaRPr>
          </a:p>
        </p:txBody>
      </p:sp>
      <p:cxnSp>
        <p:nvCxnSpPr>
          <p:cNvPr id="488" name="Google Shape;488;p48"/>
          <p:cNvCxnSpPr/>
          <p:nvPr/>
        </p:nvCxnSpPr>
        <p:spPr>
          <a:xfrm>
            <a:off x="2372825" y="1054488"/>
            <a:ext cx="4642200" cy="0"/>
          </a:xfrm>
          <a:prstGeom prst="straightConnector1">
            <a:avLst/>
          </a:prstGeom>
          <a:noFill/>
          <a:ln w="1905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48"/>
          <p:cNvSpPr/>
          <p:nvPr/>
        </p:nvSpPr>
        <p:spPr>
          <a:xfrm rot="-1038801">
            <a:off x="7462672" y="89069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0" name="Google Shape;490;p48"/>
          <p:cNvPicPr preferRelativeResize="0"/>
          <p:nvPr/>
        </p:nvPicPr>
        <p:blipFill rotWithShape="1">
          <a:blip r:embed="rId3">
            <a:alphaModFix/>
          </a:blip>
          <a:srcRect b="5624"/>
          <a:stretch/>
        </p:blipFill>
        <p:spPr>
          <a:xfrm>
            <a:off x="1605375" y="1321450"/>
            <a:ext cx="5924024" cy="3341651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48"/>
          <p:cNvSpPr txBox="1"/>
          <p:nvPr/>
        </p:nvSpPr>
        <p:spPr>
          <a:xfrm>
            <a:off x="7649900" y="2434850"/>
            <a:ext cx="10983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Kumbh Sans"/>
                <a:ea typeface="Kumbh Sans"/>
                <a:cs typeface="Kumbh Sans"/>
                <a:sym typeface="Kumbh Sans"/>
              </a:rPr>
              <a:t>Enter Bus Route Details and Click on Delete to Remove</a:t>
            </a:r>
            <a:endParaRPr b="1">
              <a:solidFill>
                <a:schemeClr val="accent6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cxnSp>
        <p:nvCxnSpPr>
          <p:cNvPr id="492" name="Google Shape;492;p48"/>
          <p:cNvCxnSpPr/>
          <p:nvPr/>
        </p:nvCxnSpPr>
        <p:spPr>
          <a:xfrm flipH="1">
            <a:off x="6986475" y="3197000"/>
            <a:ext cx="754200" cy="2400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1"/>
          <p:cNvSpPr txBox="1">
            <a:spLocks noGrp="1"/>
          </p:cNvSpPr>
          <p:nvPr>
            <p:ph type="subTitle" idx="14"/>
          </p:nvPr>
        </p:nvSpPr>
        <p:spPr>
          <a:xfrm>
            <a:off x="1530475" y="1456625"/>
            <a:ext cx="2416200" cy="79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F0A4"/>
                </a:solidFill>
              </a:rPr>
              <a:t>HOME SECTION</a:t>
            </a:r>
            <a:endParaRPr>
              <a:solidFill>
                <a:srgbClr val="ACF0A4"/>
              </a:solidFill>
            </a:endParaRPr>
          </a:p>
        </p:txBody>
      </p:sp>
      <p:sp>
        <p:nvSpPr>
          <p:cNvPr id="296" name="Google Shape;296;p31"/>
          <p:cNvSpPr txBox="1">
            <a:spLocks noGrp="1"/>
          </p:cNvSpPr>
          <p:nvPr>
            <p:ph type="title"/>
          </p:nvPr>
        </p:nvSpPr>
        <p:spPr>
          <a:xfrm>
            <a:off x="646534" y="1456634"/>
            <a:ext cx="769500" cy="698100"/>
          </a:xfrm>
          <a:prstGeom prst="rect">
            <a:avLst/>
          </a:prstGeom>
          <a:ln w="9525" cap="flat" cmpd="sng">
            <a:solidFill>
              <a:srgbClr val="49D1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F0A4"/>
                </a:solidFill>
              </a:rPr>
              <a:t>01</a:t>
            </a:r>
            <a:endParaRPr>
              <a:solidFill>
                <a:srgbClr val="ACF0A4"/>
              </a:solidFill>
            </a:endParaRPr>
          </a:p>
        </p:txBody>
      </p:sp>
      <p:sp>
        <p:nvSpPr>
          <p:cNvPr id="297" name="Google Shape;297;p31"/>
          <p:cNvSpPr txBox="1">
            <a:spLocks noGrp="1"/>
          </p:cNvSpPr>
          <p:nvPr>
            <p:ph type="title" idx="2"/>
          </p:nvPr>
        </p:nvSpPr>
        <p:spPr>
          <a:xfrm>
            <a:off x="646534" y="3119005"/>
            <a:ext cx="769500" cy="698100"/>
          </a:xfrm>
          <a:prstGeom prst="rect">
            <a:avLst/>
          </a:prstGeom>
          <a:ln w="9525" cap="flat" cmpd="sng">
            <a:solidFill>
              <a:srgbClr val="49D1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F0A4"/>
                </a:solidFill>
              </a:rPr>
              <a:t>02</a:t>
            </a:r>
            <a:endParaRPr>
              <a:solidFill>
                <a:srgbClr val="ACF0A4"/>
              </a:solidFill>
            </a:endParaRPr>
          </a:p>
        </p:txBody>
      </p:sp>
      <p:sp>
        <p:nvSpPr>
          <p:cNvPr id="298" name="Google Shape;298;p31"/>
          <p:cNvSpPr txBox="1">
            <a:spLocks noGrp="1"/>
          </p:cNvSpPr>
          <p:nvPr>
            <p:ph type="title" idx="6"/>
          </p:nvPr>
        </p:nvSpPr>
        <p:spPr>
          <a:xfrm>
            <a:off x="4681573" y="1456635"/>
            <a:ext cx="769500" cy="698100"/>
          </a:xfrm>
          <a:prstGeom prst="rect">
            <a:avLst/>
          </a:prstGeom>
          <a:ln w="9525" cap="flat" cmpd="sng">
            <a:solidFill>
              <a:srgbClr val="49D1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F0A4"/>
                </a:solidFill>
              </a:rPr>
              <a:t>03</a:t>
            </a:r>
            <a:endParaRPr>
              <a:solidFill>
                <a:srgbClr val="ACF0A4"/>
              </a:solidFill>
            </a:endParaRPr>
          </a:p>
        </p:txBody>
      </p:sp>
      <p:sp>
        <p:nvSpPr>
          <p:cNvPr id="299" name="Google Shape;299;p31"/>
          <p:cNvSpPr txBox="1">
            <a:spLocks noGrp="1"/>
          </p:cNvSpPr>
          <p:nvPr>
            <p:ph type="title" idx="8"/>
          </p:nvPr>
        </p:nvSpPr>
        <p:spPr>
          <a:xfrm>
            <a:off x="4634242" y="3118993"/>
            <a:ext cx="769500" cy="698100"/>
          </a:xfrm>
          <a:prstGeom prst="rect">
            <a:avLst/>
          </a:prstGeom>
          <a:ln w="9525" cap="flat" cmpd="sng">
            <a:solidFill>
              <a:srgbClr val="49D1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F0A4"/>
                </a:solidFill>
              </a:rPr>
              <a:t>04</a:t>
            </a:r>
            <a:endParaRPr>
              <a:solidFill>
                <a:srgbClr val="ACF0A4"/>
              </a:solidFill>
            </a:endParaRPr>
          </a:p>
        </p:txBody>
      </p:sp>
      <p:sp>
        <p:nvSpPr>
          <p:cNvPr id="300" name="Google Shape;300;p31"/>
          <p:cNvSpPr txBox="1">
            <a:spLocks noGrp="1"/>
          </p:cNvSpPr>
          <p:nvPr>
            <p:ph type="title" idx="13"/>
          </p:nvPr>
        </p:nvSpPr>
        <p:spPr>
          <a:xfrm>
            <a:off x="814800" y="540900"/>
            <a:ext cx="751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F0A4"/>
                </a:solidFill>
              </a:rPr>
              <a:t>TABLE OF </a:t>
            </a:r>
            <a:r>
              <a:rPr lang="en" b="1">
                <a:solidFill>
                  <a:srgbClr val="ACF0A4"/>
                </a:solidFill>
                <a:latin typeface="Josefin Sans"/>
                <a:ea typeface="Josefin Sans"/>
                <a:cs typeface="Josefin Sans"/>
                <a:sym typeface="Josefin Sans"/>
              </a:rPr>
              <a:t>CONTENTS</a:t>
            </a:r>
            <a:endParaRPr b="1">
              <a:solidFill>
                <a:srgbClr val="ACF0A4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01" name="Google Shape;301;p31"/>
          <p:cNvSpPr txBox="1">
            <a:spLocks noGrp="1"/>
          </p:cNvSpPr>
          <p:nvPr>
            <p:ph type="subTitle" idx="15"/>
          </p:nvPr>
        </p:nvSpPr>
        <p:spPr>
          <a:xfrm>
            <a:off x="1530474" y="3100000"/>
            <a:ext cx="2523000" cy="84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ACF0A4"/>
                </a:solidFill>
              </a:rPr>
              <a:t>SEAT BOOKING SECTION</a:t>
            </a:r>
            <a:endParaRPr dirty="0">
              <a:solidFill>
                <a:srgbClr val="ACF0A4"/>
              </a:solidFill>
            </a:endParaRPr>
          </a:p>
        </p:txBody>
      </p:sp>
      <p:sp>
        <p:nvSpPr>
          <p:cNvPr id="302" name="Google Shape;302;p31"/>
          <p:cNvSpPr txBox="1">
            <a:spLocks noGrp="1"/>
          </p:cNvSpPr>
          <p:nvPr>
            <p:ph type="subTitle" idx="17"/>
          </p:nvPr>
        </p:nvSpPr>
        <p:spPr>
          <a:xfrm>
            <a:off x="5626500" y="1381175"/>
            <a:ext cx="3009600" cy="84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F0A4"/>
                </a:solidFill>
              </a:rPr>
              <a:t>CHECK BOOKED SEAT SECTION</a:t>
            </a:r>
            <a:endParaRPr>
              <a:solidFill>
                <a:srgbClr val="ACF0A4"/>
              </a:solidFill>
            </a:endParaRPr>
          </a:p>
        </p:txBody>
      </p:sp>
      <p:sp>
        <p:nvSpPr>
          <p:cNvPr id="303" name="Google Shape;303;p31"/>
          <p:cNvSpPr txBox="1">
            <a:spLocks noGrp="1"/>
          </p:cNvSpPr>
          <p:nvPr>
            <p:ph type="subTitle" idx="18"/>
          </p:nvPr>
        </p:nvSpPr>
        <p:spPr>
          <a:xfrm>
            <a:off x="5579175" y="3128660"/>
            <a:ext cx="2691900" cy="79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F0A4"/>
                </a:solidFill>
              </a:rPr>
              <a:t>ADD BUS DETAILS SECTION</a:t>
            </a:r>
            <a:endParaRPr>
              <a:solidFill>
                <a:srgbClr val="ACF0A4"/>
              </a:solidFill>
            </a:endParaRPr>
          </a:p>
        </p:txBody>
      </p:sp>
      <p:cxnSp>
        <p:nvCxnSpPr>
          <p:cNvPr id="304" name="Google Shape;304;p31"/>
          <p:cNvCxnSpPr/>
          <p:nvPr/>
        </p:nvCxnSpPr>
        <p:spPr>
          <a:xfrm>
            <a:off x="4279835" y="1319602"/>
            <a:ext cx="0" cy="3288900"/>
          </a:xfrm>
          <a:prstGeom prst="straightConnector1">
            <a:avLst/>
          </a:prstGeom>
          <a:noFill/>
          <a:ln w="1905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5" name="Google Shape;305;p31"/>
          <p:cNvSpPr/>
          <p:nvPr/>
        </p:nvSpPr>
        <p:spPr>
          <a:xfrm rot="-1038801">
            <a:off x="7462672" y="89069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9"/>
          <p:cNvSpPr txBox="1">
            <a:spLocks noGrp="1"/>
          </p:cNvSpPr>
          <p:nvPr>
            <p:ph type="title"/>
          </p:nvPr>
        </p:nvSpPr>
        <p:spPr>
          <a:xfrm>
            <a:off x="1870225" y="457500"/>
            <a:ext cx="54117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BUS RUNNING 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498" name="Google Shape;498;p49"/>
          <p:cNvSpPr txBox="1">
            <a:spLocks noGrp="1"/>
          </p:cNvSpPr>
          <p:nvPr>
            <p:ph type="subTitle" idx="1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w="38100" cap="flat" cmpd="sng">
            <a:solidFill>
              <a:srgbClr val="ACF0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CF0A4"/>
              </a:solidFill>
            </a:endParaRPr>
          </a:p>
        </p:txBody>
      </p:sp>
      <p:cxnSp>
        <p:nvCxnSpPr>
          <p:cNvPr id="499" name="Google Shape;499;p49"/>
          <p:cNvCxnSpPr/>
          <p:nvPr/>
        </p:nvCxnSpPr>
        <p:spPr>
          <a:xfrm>
            <a:off x="2254975" y="1054488"/>
            <a:ext cx="4642200" cy="0"/>
          </a:xfrm>
          <a:prstGeom prst="straightConnector1">
            <a:avLst/>
          </a:prstGeom>
          <a:noFill/>
          <a:ln w="1905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0" name="Google Shape;500;p49"/>
          <p:cNvSpPr/>
          <p:nvPr/>
        </p:nvSpPr>
        <p:spPr>
          <a:xfrm rot="-1038801">
            <a:off x="7462672" y="89069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1" name="Google Shape;501;p49"/>
          <p:cNvPicPr preferRelativeResize="0"/>
          <p:nvPr/>
        </p:nvPicPr>
        <p:blipFill rotWithShape="1">
          <a:blip r:embed="rId3">
            <a:alphaModFix/>
          </a:blip>
          <a:srcRect b="6032"/>
          <a:stretch/>
        </p:blipFill>
        <p:spPr>
          <a:xfrm>
            <a:off x="1654100" y="1359250"/>
            <a:ext cx="5833049" cy="326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49"/>
          <p:cNvSpPr txBox="1"/>
          <p:nvPr/>
        </p:nvSpPr>
        <p:spPr>
          <a:xfrm>
            <a:off x="7674175" y="2422700"/>
            <a:ext cx="10983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Kumbh Sans"/>
                <a:ea typeface="Kumbh Sans"/>
                <a:cs typeface="Kumbh Sans"/>
                <a:sym typeface="Kumbh Sans"/>
              </a:rPr>
              <a:t>Enter Running Details and Click on Add to Enter</a:t>
            </a:r>
            <a:endParaRPr b="1">
              <a:solidFill>
                <a:schemeClr val="accent6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cxnSp>
        <p:nvCxnSpPr>
          <p:cNvPr id="503" name="Google Shape;503;p49"/>
          <p:cNvCxnSpPr/>
          <p:nvPr/>
        </p:nvCxnSpPr>
        <p:spPr>
          <a:xfrm flipH="1">
            <a:off x="7119675" y="3197000"/>
            <a:ext cx="621000" cy="1170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0"/>
          <p:cNvSpPr txBox="1">
            <a:spLocks noGrp="1"/>
          </p:cNvSpPr>
          <p:nvPr>
            <p:ph type="title"/>
          </p:nvPr>
        </p:nvSpPr>
        <p:spPr>
          <a:xfrm>
            <a:off x="2066975" y="457500"/>
            <a:ext cx="52539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BUS RUNNING 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509" name="Google Shape;509;p50"/>
          <p:cNvSpPr txBox="1">
            <a:spLocks noGrp="1"/>
          </p:cNvSpPr>
          <p:nvPr>
            <p:ph type="subTitle" idx="1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w="38100" cap="flat" cmpd="sng">
            <a:solidFill>
              <a:srgbClr val="ACF0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CF0A4"/>
              </a:solidFill>
            </a:endParaRPr>
          </a:p>
        </p:txBody>
      </p:sp>
      <p:cxnSp>
        <p:nvCxnSpPr>
          <p:cNvPr id="510" name="Google Shape;510;p50"/>
          <p:cNvCxnSpPr/>
          <p:nvPr/>
        </p:nvCxnSpPr>
        <p:spPr>
          <a:xfrm>
            <a:off x="2372825" y="1054488"/>
            <a:ext cx="4642200" cy="0"/>
          </a:xfrm>
          <a:prstGeom prst="straightConnector1">
            <a:avLst/>
          </a:prstGeom>
          <a:noFill/>
          <a:ln w="1905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1" name="Google Shape;511;p50"/>
          <p:cNvSpPr/>
          <p:nvPr/>
        </p:nvSpPr>
        <p:spPr>
          <a:xfrm rot="-1038801">
            <a:off x="7462672" y="89069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" name="Google Shape;512;p50"/>
          <p:cNvPicPr preferRelativeResize="0"/>
          <p:nvPr/>
        </p:nvPicPr>
        <p:blipFill rotWithShape="1">
          <a:blip r:embed="rId3">
            <a:alphaModFix/>
          </a:blip>
          <a:srcRect b="6235"/>
          <a:stretch/>
        </p:blipFill>
        <p:spPr>
          <a:xfrm>
            <a:off x="1618350" y="1354350"/>
            <a:ext cx="5915477" cy="3298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3" name="Google Shape;513;p50"/>
          <p:cNvCxnSpPr/>
          <p:nvPr/>
        </p:nvCxnSpPr>
        <p:spPr>
          <a:xfrm flipH="1">
            <a:off x="7119675" y="3197000"/>
            <a:ext cx="621000" cy="1170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4" name="Google Shape;514;p50"/>
          <p:cNvSpPr txBox="1"/>
          <p:nvPr/>
        </p:nvSpPr>
        <p:spPr>
          <a:xfrm>
            <a:off x="7698425" y="2458250"/>
            <a:ext cx="10983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Kumbh Sans"/>
                <a:ea typeface="Kumbh Sans"/>
                <a:cs typeface="Kumbh Sans"/>
                <a:sym typeface="Kumbh Sans"/>
              </a:rPr>
              <a:t>Enter Running Details and Click on Delete to Remove</a:t>
            </a:r>
            <a:endParaRPr b="1">
              <a:solidFill>
                <a:schemeClr val="accent6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1"/>
          <p:cNvSpPr txBox="1">
            <a:spLocks noGrp="1"/>
          </p:cNvSpPr>
          <p:nvPr>
            <p:ph type="subTitle" idx="1"/>
          </p:nvPr>
        </p:nvSpPr>
        <p:spPr>
          <a:xfrm>
            <a:off x="1515900" y="1966050"/>
            <a:ext cx="65694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ACF0A4"/>
                </a:solidFill>
                <a:latin typeface="Josefin Sans"/>
                <a:ea typeface="Josefin Sans"/>
                <a:cs typeface="Josefin Sans"/>
                <a:sym typeface="Josefin Sans"/>
              </a:rPr>
              <a:t>THANK YOU !</a:t>
            </a:r>
            <a:endParaRPr sz="7200" b="1">
              <a:solidFill>
                <a:srgbClr val="ACF0A4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520" name="Google Shape;520;p51"/>
          <p:cNvGrpSpPr/>
          <p:nvPr/>
        </p:nvGrpSpPr>
        <p:grpSpPr>
          <a:xfrm rot="-560373">
            <a:off x="4304869" y="100491"/>
            <a:ext cx="991472" cy="1135544"/>
            <a:chOff x="2379400" y="1552625"/>
            <a:chExt cx="2533875" cy="2902075"/>
          </a:xfrm>
        </p:grpSpPr>
        <p:sp>
          <p:nvSpPr>
            <p:cNvPr id="521" name="Google Shape;521;p51"/>
            <p:cNvSpPr/>
            <p:nvPr/>
          </p:nvSpPr>
          <p:spPr>
            <a:xfrm>
              <a:off x="2415500" y="2641325"/>
              <a:ext cx="2497775" cy="1778950"/>
            </a:xfrm>
            <a:custGeom>
              <a:avLst/>
              <a:gdLst/>
              <a:ahLst/>
              <a:cxnLst/>
              <a:rect l="l" t="t" r="r" b="b"/>
              <a:pathLst>
                <a:path w="99911" h="71158" extrusionOk="0">
                  <a:moveTo>
                    <a:pt x="99910" y="15412"/>
                  </a:moveTo>
                  <a:lnTo>
                    <a:pt x="86985" y="71157"/>
                  </a:lnTo>
                  <a:lnTo>
                    <a:pt x="1" y="56373"/>
                  </a:lnTo>
                  <a:lnTo>
                    <a:pt x="7573" y="0"/>
                  </a:lnTo>
                  <a:close/>
                </a:path>
              </a:pathLst>
            </a:custGeom>
            <a:gradFill>
              <a:gsLst>
                <a:gs pos="0">
                  <a:srgbClr val="464646"/>
                </a:gs>
                <a:gs pos="100000">
                  <a:srgbClr val="05050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51"/>
            <p:cNvSpPr/>
            <p:nvPr/>
          </p:nvSpPr>
          <p:spPr>
            <a:xfrm>
              <a:off x="2379400" y="3911750"/>
              <a:ext cx="2264775" cy="542950"/>
            </a:xfrm>
            <a:custGeom>
              <a:avLst/>
              <a:gdLst/>
              <a:ahLst/>
              <a:cxnLst/>
              <a:rect l="l" t="t" r="r" b="b"/>
              <a:pathLst>
                <a:path w="90591" h="21718" extrusionOk="0">
                  <a:moveTo>
                    <a:pt x="90266" y="18503"/>
                  </a:moveTo>
                  <a:cubicBezTo>
                    <a:pt x="89941" y="20419"/>
                    <a:pt x="88082" y="21718"/>
                    <a:pt x="86110" y="21382"/>
                  </a:cubicBezTo>
                  <a:lnTo>
                    <a:pt x="3293" y="7303"/>
                  </a:lnTo>
                  <a:cubicBezTo>
                    <a:pt x="1322" y="6967"/>
                    <a:pt x="0" y="5130"/>
                    <a:pt x="325" y="3215"/>
                  </a:cubicBezTo>
                  <a:lnTo>
                    <a:pt x="325" y="3215"/>
                  </a:lnTo>
                  <a:cubicBezTo>
                    <a:pt x="650" y="1288"/>
                    <a:pt x="2509" y="0"/>
                    <a:pt x="4480" y="325"/>
                  </a:cubicBezTo>
                  <a:lnTo>
                    <a:pt x="87298" y="14404"/>
                  </a:lnTo>
                  <a:cubicBezTo>
                    <a:pt x="89269" y="14740"/>
                    <a:pt x="90591" y="16577"/>
                    <a:pt x="90266" y="18492"/>
                  </a:cubicBezTo>
                  <a:lnTo>
                    <a:pt x="90266" y="184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51"/>
            <p:cNvSpPr/>
            <p:nvPr/>
          </p:nvSpPr>
          <p:spPr>
            <a:xfrm>
              <a:off x="2764125" y="1552625"/>
              <a:ext cx="1640350" cy="2806875"/>
            </a:xfrm>
            <a:custGeom>
              <a:avLst/>
              <a:gdLst/>
              <a:ahLst/>
              <a:cxnLst/>
              <a:rect l="l" t="t" r="r" b="b"/>
              <a:pathLst>
                <a:path w="65614" h="112275" extrusionOk="0">
                  <a:moveTo>
                    <a:pt x="60854" y="107571"/>
                  </a:moveTo>
                  <a:lnTo>
                    <a:pt x="57045" y="106921"/>
                  </a:lnTo>
                  <a:cubicBezTo>
                    <a:pt x="56833" y="97647"/>
                    <a:pt x="55410" y="61547"/>
                    <a:pt x="54884" y="51904"/>
                  </a:cubicBezTo>
                  <a:cubicBezTo>
                    <a:pt x="54783" y="49944"/>
                    <a:pt x="54548" y="48129"/>
                    <a:pt x="54346" y="46259"/>
                  </a:cubicBezTo>
                  <a:cubicBezTo>
                    <a:pt x="53461" y="38138"/>
                    <a:pt x="53192" y="33076"/>
                    <a:pt x="58513" y="30040"/>
                  </a:cubicBezTo>
                  <a:cubicBezTo>
                    <a:pt x="63195" y="27386"/>
                    <a:pt x="65614" y="21841"/>
                    <a:pt x="64684" y="15860"/>
                  </a:cubicBezTo>
                  <a:cubicBezTo>
                    <a:pt x="63788" y="10036"/>
                    <a:pt x="59252" y="3081"/>
                    <a:pt x="49261" y="874"/>
                  </a:cubicBezTo>
                  <a:cubicBezTo>
                    <a:pt x="49239" y="874"/>
                    <a:pt x="49149" y="1232"/>
                    <a:pt x="49127" y="1232"/>
                  </a:cubicBezTo>
                  <a:cubicBezTo>
                    <a:pt x="49104" y="1221"/>
                    <a:pt x="49026" y="1602"/>
                    <a:pt x="49015" y="1602"/>
                  </a:cubicBezTo>
                  <a:cubicBezTo>
                    <a:pt x="48992" y="1602"/>
                    <a:pt x="48981" y="1602"/>
                    <a:pt x="48970" y="1591"/>
                  </a:cubicBezTo>
                  <a:cubicBezTo>
                    <a:pt x="48936" y="1591"/>
                    <a:pt x="48981" y="1232"/>
                    <a:pt x="48959" y="1221"/>
                  </a:cubicBezTo>
                  <a:cubicBezTo>
                    <a:pt x="38800" y="0"/>
                    <a:pt x="32258" y="4906"/>
                    <a:pt x="29481" y="10092"/>
                  </a:cubicBezTo>
                  <a:cubicBezTo>
                    <a:pt x="26636" y="15435"/>
                    <a:pt x="27095" y="21416"/>
                    <a:pt x="30623" y="25470"/>
                  </a:cubicBezTo>
                  <a:cubicBezTo>
                    <a:pt x="34655" y="30096"/>
                    <a:pt x="32718" y="34801"/>
                    <a:pt x="29212" y="42171"/>
                  </a:cubicBezTo>
                  <a:cubicBezTo>
                    <a:pt x="28394" y="43873"/>
                    <a:pt x="27610" y="45340"/>
                    <a:pt x="26860" y="47166"/>
                  </a:cubicBezTo>
                  <a:cubicBezTo>
                    <a:pt x="23186" y="56093"/>
                    <a:pt x="9913" y="89672"/>
                    <a:pt x="6643" y="98352"/>
                  </a:cubicBezTo>
                  <a:lnTo>
                    <a:pt x="2846" y="97714"/>
                  </a:lnTo>
                  <a:cubicBezTo>
                    <a:pt x="1602" y="97501"/>
                    <a:pt x="426" y="98330"/>
                    <a:pt x="214" y="99573"/>
                  </a:cubicBezTo>
                  <a:cubicBezTo>
                    <a:pt x="1" y="100817"/>
                    <a:pt x="841" y="101993"/>
                    <a:pt x="2073" y="102205"/>
                  </a:cubicBezTo>
                  <a:lnTo>
                    <a:pt x="7718" y="103158"/>
                  </a:lnTo>
                  <a:cubicBezTo>
                    <a:pt x="8782" y="103337"/>
                    <a:pt x="9779" y="103012"/>
                    <a:pt x="10171" y="102004"/>
                  </a:cubicBezTo>
                  <a:cubicBezTo>
                    <a:pt x="10339" y="101578"/>
                    <a:pt x="26905" y="59061"/>
                    <a:pt x="31049" y="49014"/>
                  </a:cubicBezTo>
                  <a:cubicBezTo>
                    <a:pt x="31754" y="47300"/>
                    <a:pt x="32550" y="45665"/>
                    <a:pt x="33345" y="44019"/>
                  </a:cubicBezTo>
                  <a:cubicBezTo>
                    <a:pt x="36750" y="36850"/>
                    <a:pt x="40278" y="29469"/>
                    <a:pt x="34084" y="22357"/>
                  </a:cubicBezTo>
                  <a:cubicBezTo>
                    <a:pt x="31799" y="19736"/>
                    <a:pt x="31586" y="15704"/>
                    <a:pt x="33535" y="12041"/>
                  </a:cubicBezTo>
                  <a:cubicBezTo>
                    <a:pt x="36190" y="7068"/>
                    <a:pt x="41723" y="4593"/>
                    <a:pt x="48376" y="5365"/>
                  </a:cubicBezTo>
                  <a:cubicBezTo>
                    <a:pt x="54906" y="6844"/>
                    <a:pt x="59319" y="11011"/>
                    <a:pt x="60182" y="16588"/>
                  </a:cubicBezTo>
                  <a:cubicBezTo>
                    <a:pt x="60809" y="20677"/>
                    <a:pt x="59263" y="24440"/>
                    <a:pt x="56250" y="26154"/>
                  </a:cubicBezTo>
                  <a:cubicBezTo>
                    <a:pt x="48051" y="30824"/>
                    <a:pt x="48936" y="38990"/>
                    <a:pt x="49799" y="46886"/>
                  </a:cubicBezTo>
                  <a:cubicBezTo>
                    <a:pt x="49989" y="48700"/>
                    <a:pt x="50191" y="50571"/>
                    <a:pt x="50291" y="52419"/>
                  </a:cubicBezTo>
                  <a:cubicBezTo>
                    <a:pt x="50874" y="63272"/>
                    <a:pt x="52487" y="108747"/>
                    <a:pt x="52509" y="109206"/>
                  </a:cubicBezTo>
                  <a:cubicBezTo>
                    <a:pt x="52543" y="110281"/>
                    <a:pt x="53383" y="110920"/>
                    <a:pt x="54447" y="111099"/>
                  </a:cubicBezTo>
                  <a:lnTo>
                    <a:pt x="60081" y="112062"/>
                  </a:lnTo>
                  <a:cubicBezTo>
                    <a:pt x="61324" y="112275"/>
                    <a:pt x="62500" y="111435"/>
                    <a:pt x="62713" y="110203"/>
                  </a:cubicBezTo>
                  <a:cubicBezTo>
                    <a:pt x="62926" y="108959"/>
                    <a:pt x="62086" y="107783"/>
                    <a:pt x="60842" y="107571"/>
                  </a:cubicBezTo>
                  <a:close/>
                </a:path>
              </a:pathLst>
            </a:custGeom>
            <a:gradFill>
              <a:gsLst>
                <a:gs pos="0">
                  <a:srgbClr val="49D1F7"/>
                </a:gs>
                <a:gs pos="100000">
                  <a:srgbClr val="203E1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2"/>
          <p:cNvSpPr txBox="1">
            <a:spLocks noGrp="1"/>
          </p:cNvSpPr>
          <p:nvPr>
            <p:ph type="title"/>
          </p:nvPr>
        </p:nvSpPr>
        <p:spPr>
          <a:xfrm>
            <a:off x="1409400" y="1146075"/>
            <a:ext cx="2908200" cy="147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HOME SECTION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311" name="Google Shape;311;p32"/>
          <p:cNvSpPr txBox="1">
            <a:spLocks noGrp="1"/>
          </p:cNvSpPr>
          <p:nvPr>
            <p:ph type="title" idx="2"/>
          </p:nvPr>
        </p:nvSpPr>
        <p:spPr>
          <a:xfrm>
            <a:off x="6295500" y="1986715"/>
            <a:ext cx="1439100" cy="1263300"/>
          </a:xfrm>
          <a:prstGeom prst="rect">
            <a:avLst/>
          </a:prstGeom>
          <a:ln w="9525" cap="flat" cmpd="sng">
            <a:solidFill>
              <a:srgbClr val="49D1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F0A4"/>
                </a:solidFill>
              </a:rPr>
              <a:t>01</a:t>
            </a:r>
            <a:endParaRPr>
              <a:solidFill>
                <a:srgbClr val="ACF0A4"/>
              </a:solidFill>
            </a:endParaRPr>
          </a:p>
        </p:txBody>
      </p:sp>
      <p:sp>
        <p:nvSpPr>
          <p:cNvPr id="312" name="Google Shape;312;p32"/>
          <p:cNvSpPr txBox="1">
            <a:spLocks noGrp="1"/>
          </p:cNvSpPr>
          <p:nvPr>
            <p:ph type="subTitle" idx="1"/>
          </p:nvPr>
        </p:nvSpPr>
        <p:spPr>
          <a:xfrm>
            <a:off x="1409400" y="2831125"/>
            <a:ext cx="4254600" cy="12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ACF0A4"/>
                </a:solidFill>
              </a:rPr>
              <a:t>The Home Section links all the sections of the application : Seat Booking, Check Booked Seat and Add Bus Details Sections.</a:t>
            </a:r>
            <a:endParaRPr sz="1800" dirty="0">
              <a:solidFill>
                <a:srgbClr val="ACF0A4"/>
              </a:solidFill>
            </a:endParaRPr>
          </a:p>
        </p:txBody>
      </p:sp>
      <p:cxnSp>
        <p:nvCxnSpPr>
          <p:cNvPr id="313" name="Google Shape;313;p32"/>
          <p:cNvCxnSpPr/>
          <p:nvPr/>
        </p:nvCxnSpPr>
        <p:spPr>
          <a:xfrm>
            <a:off x="1409400" y="2701025"/>
            <a:ext cx="4097100" cy="3480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4" name="Google Shape;314;p32"/>
          <p:cNvGrpSpPr/>
          <p:nvPr/>
        </p:nvGrpSpPr>
        <p:grpSpPr>
          <a:xfrm rot="-560373">
            <a:off x="4304869" y="100491"/>
            <a:ext cx="991472" cy="1135544"/>
            <a:chOff x="2379400" y="1552625"/>
            <a:chExt cx="2533875" cy="2902075"/>
          </a:xfrm>
        </p:grpSpPr>
        <p:sp>
          <p:nvSpPr>
            <p:cNvPr id="315" name="Google Shape;315;p32"/>
            <p:cNvSpPr/>
            <p:nvPr/>
          </p:nvSpPr>
          <p:spPr>
            <a:xfrm>
              <a:off x="2415500" y="2641325"/>
              <a:ext cx="2497775" cy="1778950"/>
            </a:xfrm>
            <a:custGeom>
              <a:avLst/>
              <a:gdLst/>
              <a:ahLst/>
              <a:cxnLst/>
              <a:rect l="l" t="t" r="r" b="b"/>
              <a:pathLst>
                <a:path w="99911" h="71158" extrusionOk="0">
                  <a:moveTo>
                    <a:pt x="99910" y="15412"/>
                  </a:moveTo>
                  <a:lnTo>
                    <a:pt x="86985" y="71157"/>
                  </a:lnTo>
                  <a:lnTo>
                    <a:pt x="1" y="56373"/>
                  </a:lnTo>
                  <a:lnTo>
                    <a:pt x="7573" y="0"/>
                  </a:lnTo>
                  <a:close/>
                </a:path>
              </a:pathLst>
            </a:custGeom>
            <a:gradFill>
              <a:gsLst>
                <a:gs pos="0">
                  <a:srgbClr val="464646"/>
                </a:gs>
                <a:gs pos="100000">
                  <a:srgbClr val="05050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2"/>
            <p:cNvSpPr/>
            <p:nvPr/>
          </p:nvSpPr>
          <p:spPr>
            <a:xfrm>
              <a:off x="2379400" y="3911750"/>
              <a:ext cx="2264775" cy="542950"/>
            </a:xfrm>
            <a:custGeom>
              <a:avLst/>
              <a:gdLst/>
              <a:ahLst/>
              <a:cxnLst/>
              <a:rect l="l" t="t" r="r" b="b"/>
              <a:pathLst>
                <a:path w="90591" h="21718" extrusionOk="0">
                  <a:moveTo>
                    <a:pt x="90266" y="18503"/>
                  </a:moveTo>
                  <a:cubicBezTo>
                    <a:pt x="89941" y="20419"/>
                    <a:pt x="88082" y="21718"/>
                    <a:pt x="86110" y="21382"/>
                  </a:cubicBezTo>
                  <a:lnTo>
                    <a:pt x="3293" y="7303"/>
                  </a:lnTo>
                  <a:cubicBezTo>
                    <a:pt x="1322" y="6967"/>
                    <a:pt x="0" y="5130"/>
                    <a:pt x="325" y="3215"/>
                  </a:cubicBezTo>
                  <a:lnTo>
                    <a:pt x="325" y="3215"/>
                  </a:lnTo>
                  <a:cubicBezTo>
                    <a:pt x="650" y="1288"/>
                    <a:pt x="2509" y="0"/>
                    <a:pt x="4480" y="325"/>
                  </a:cubicBezTo>
                  <a:lnTo>
                    <a:pt x="87298" y="14404"/>
                  </a:lnTo>
                  <a:cubicBezTo>
                    <a:pt x="89269" y="14740"/>
                    <a:pt x="90591" y="16577"/>
                    <a:pt x="90266" y="18492"/>
                  </a:cubicBezTo>
                  <a:lnTo>
                    <a:pt x="90266" y="184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2"/>
            <p:cNvSpPr/>
            <p:nvPr/>
          </p:nvSpPr>
          <p:spPr>
            <a:xfrm>
              <a:off x="2764125" y="1552625"/>
              <a:ext cx="1640350" cy="2806875"/>
            </a:xfrm>
            <a:custGeom>
              <a:avLst/>
              <a:gdLst/>
              <a:ahLst/>
              <a:cxnLst/>
              <a:rect l="l" t="t" r="r" b="b"/>
              <a:pathLst>
                <a:path w="65614" h="112275" extrusionOk="0">
                  <a:moveTo>
                    <a:pt x="60854" y="107571"/>
                  </a:moveTo>
                  <a:lnTo>
                    <a:pt x="57045" y="106921"/>
                  </a:lnTo>
                  <a:cubicBezTo>
                    <a:pt x="56833" y="97647"/>
                    <a:pt x="55410" y="61547"/>
                    <a:pt x="54884" y="51904"/>
                  </a:cubicBezTo>
                  <a:cubicBezTo>
                    <a:pt x="54783" y="49944"/>
                    <a:pt x="54548" y="48129"/>
                    <a:pt x="54346" y="46259"/>
                  </a:cubicBezTo>
                  <a:cubicBezTo>
                    <a:pt x="53461" y="38138"/>
                    <a:pt x="53192" y="33076"/>
                    <a:pt x="58513" y="30040"/>
                  </a:cubicBezTo>
                  <a:cubicBezTo>
                    <a:pt x="63195" y="27386"/>
                    <a:pt x="65614" y="21841"/>
                    <a:pt x="64684" y="15860"/>
                  </a:cubicBezTo>
                  <a:cubicBezTo>
                    <a:pt x="63788" y="10036"/>
                    <a:pt x="59252" y="3081"/>
                    <a:pt x="49261" y="874"/>
                  </a:cubicBezTo>
                  <a:cubicBezTo>
                    <a:pt x="49239" y="874"/>
                    <a:pt x="49149" y="1232"/>
                    <a:pt x="49127" y="1232"/>
                  </a:cubicBezTo>
                  <a:cubicBezTo>
                    <a:pt x="49104" y="1221"/>
                    <a:pt x="49026" y="1602"/>
                    <a:pt x="49015" y="1602"/>
                  </a:cubicBezTo>
                  <a:cubicBezTo>
                    <a:pt x="48992" y="1602"/>
                    <a:pt x="48981" y="1602"/>
                    <a:pt x="48970" y="1591"/>
                  </a:cubicBezTo>
                  <a:cubicBezTo>
                    <a:pt x="48936" y="1591"/>
                    <a:pt x="48981" y="1232"/>
                    <a:pt x="48959" y="1221"/>
                  </a:cubicBezTo>
                  <a:cubicBezTo>
                    <a:pt x="38800" y="0"/>
                    <a:pt x="32258" y="4906"/>
                    <a:pt x="29481" y="10092"/>
                  </a:cubicBezTo>
                  <a:cubicBezTo>
                    <a:pt x="26636" y="15435"/>
                    <a:pt x="27095" y="21416"/>
                    <a:pt x="30623" y="25470"/>
                  </a:cubicBezTo>
                  <a:cubicBezTo>
                    <a:pt x="34655" y="30096"/>
                    <a:pt x="32718" y="34801"/>
                    <a:pt x="29212" y="42171"/>
                  </a:cubicBezTo>
                  <a:cubicBezTo>
                    <a:pt x="28394" y="43873"/>
                    <a:pt x="27610" y="45340"/>
                    <a:pt x="26860" y="47166"/>
                  </a:cubicBezTo>
                  <a:cubicBezTo>
                    <a:pt x="23186" y="56093"/>
                    <a:pt x="9913" y="89672"/>
                    <a:pt x="6643" y="98352"/>
                  </a:cubicBezTo>
                  <a:lnTo>
                    <a:pt x="2846" y="97714"/>
                  </a:lnTo>
                  <a:cubicBezTo>
                    <a:pt x="1602" y="97501"/>
                    <a:pt x="426" y="98330"/>
                    <a:pt x="214" y="99573"/>
                  </a:cubicBezTo>
                  <a:cubicBezTo>
                    <a:pt x="1" y="100817"/>
                    <a:pt x="841" y="101993"/>
                    <a:pt x="2073" y="102205"/>
                  </a:cubicBezTo>
                  <a:lnTo>
                    <a:pt x="7718" y="103158"/>
                  </a:lnTo>
                  <a:cubicBezTo>
                    <a:pt x="8782" y="103337"/>
                    <a:pt x="9779" y="103012"/>
                    <a:pt x="10171" y="102004"/>
                  </a:cubicBezTo>
                  <a:cubicBezTo>
                    <a:pt x="10339" y="101578"/>
                    <a:pt x="26905" y="59061"/>
                    <a:pt x="31049" y="49014"/>
                  </a:cubicBezTo>
                  <a:cubicBezTo>
                    <a:pt x="31754" y="47300"/>
                    <a:pt x="32550" y="45665"/>
                    <a:pt x="33345" y="44019"/>
                  </a:cubicBezTo>
                  <a:cubicBezTo>
                    <a:pt x="36750" y="36850"/>
                    <a:pt x="40278" y="29469"/>
                    <a:pt x="34084" y="22357"/>
                  </a:cubicBezTo>
                  <a:cubicBezTo>
                    <a:pt x="31799" y="19736"/>
                    <a:pt x="31586" y="15704"/>
                    <a:pt x="33535" y="12041"/>
                  </a:cubicBezTo>
                  <a:cubicBezTo>
                    <a:pt x="36190" y="7068"/>
                    <a:pt x="41723" y="4593"/>
                    <a:pt x="48376" y="5365"/>
                  </a:cubicBezTo>
                  <a:cubicBezTo>
                    <a:pt x="54906" y="6844"/>
                    <a:pt x="59319" y="11011"/>
                    <a:pt x="60182" y="16588"/>
                  </a:cubicBezTo>
                  <a:cubicBezTo>
                    <a:pt x="60809" y="20677"/>
                    <a:pt x="59263" y="24440"/>
                    <a:pt x="56250" y="26154"/>
                  </a:cubicBezTo>
                  <a:cubicBezTo>
                    <a:pt x="48051" y="30824"/>
                    <a:pt x="48936" y="38990"/>
                    <a:pt x="49799" y="46886"/>
                  </a:cubicBezTo>
                  <a:cubicBezTo>
                    <a:pt x="49989" y="48700"/>
                    <a:pt x="50191" y="50571"/>
                    <a:pt x="50291" y="52419"/>
                  </a:cubicBezTo>
                  <a:cubicBezTo>
                    <a:pt x="50874" y="63272"/>
                    <a:pt x="52487" y="108747"/>
                    <a:pt x="52509" y="109206"/>
                  </a:cubicBezTo>
                  <a:cubicBezTo>
                    <a:pt x="52543" y="110281"/>
                    <a:pt x="53383" y="110920"/>
                    <a:pt x="54447" y="111099"/>
                  </a:cubicBezTo>
                  <a:lnTo>
                    <a:pt x="60081" y="112062"/>
                  </a:lnTo>
                  <a:cubicBezTo>
                    <a:pt x="61324" y="112275"/>
                    <a:pt x="62500" y="111435"/>
                    <a:pt x="62713" y="110203"/>
                  </a:cubicBezTo>
                  <a:cubicBezTo>
                    <a:pt x="62926" y="108959"/>
                    <a:pt x="62086" y="107783"/>
                    <a:pt x="60842" y="107571"/>
                  </a:cubicBezTo>
                  <a:close/>
                </a:path>
              </a:pathLst>
            </a:custGeom>
            <a:gradFill>
              <a:gsLst>
                <a:gs pos="0">
                  <a:srgbClr val="49D1F7"/>
                </a:gs>
                <a:gs pos="100000">
                  <a:srgbClr val="203E1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3"/>
          <p:cNvSpPr txBox="1">
            <a:spLocks noGrp="1"/>
          </p:cNvSpPr>
          <p:nvPr>
            <p:ph type="title"/>
          </p:nvPr>
        </p:nvSpPr>
        <p:spPr>
          <a:xfrm>
            <a:off x="2197775" y="457488"/>
            <a:ext cx="49923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START 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323" name="Google Shape;323;p33"/>
          <p:cNvSpPr txBox="1">
            <a:spLocks noGrp="1"/>
          </p:cNvSpPr>
          <p:nvPr>
            <p:ph type="subTitle" idx="1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w="38100" cap="flat" cmpd="sng">
            <a:solidFill>
              <a:srgbClr val="ACF0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4" name="Google Shape;324;p33"/>
          <p:cNvCxnSpPr/>
          <p:nvPr/>
        </p:nvCxnSpPr>
        <p:spPr>
          <a:xfrm>
            <a:off x="2372825" y="1054488"/>
            <a:ext cx="4642200" cy="0"/>
          </a:xfrm>
          <a:prstGeom prst="straightConnector1">
            <a:avLst/>
          </a:prstGeom>
          <a:noFill/>
          <a:ln w="1905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5" name="Google Shape;325;p33"/>
          <p:cNvSpPr/>
          <p:nvPr/>
        </p:nvSpPr>
        <p:spPr>
          <a:xfrm rot="-1038801">
            <a:off x="7462672" y="89069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6" name="Google Shape;326;p33"/>
          <p:cNvPicPr preferRelativeResize="0"/>
          <p:nvPr/>
        </p:nvPicPr>
        <p:blipFill rotWithShape="1">
          <a:blip r:embed="rId3">
            <a:alphaModFix/>
          </a:blip>
          <a:srcRect r="1487" b="6375"/>
          <a:stretch/>
        </p:blipFill>
        <p:spPr>
          <a:xfrm>
            <a:off x="1638200" y="1337225"/>
            <a:ext cx="5891800" cy="329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4"/>
          <p:cNvSpPr txBox="1">
            <a:spLocks noGrp="1"/>
          </p:cNvSpPr>
          <p:nvPr>
            <p:ph type="title"/>
          </p:nvPr>
        </p:nvSpPr>
        <p:spPr>
          <a:xfrm>
            <a:off x="2197775" y="457488"/>
            <a:ext cx="49923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HOME 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332" name="Google Shape;332;p34"/>
          <p:cNvSpPr txBox="1">
            <a:spLocks noGrp="1"/>
          </p:cNvSpPr>
          <p:nvPr>
            <p:ph type="subTitle" idx="1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w="38100" cap="flat" cmpd="sng">
            <a:solidFill>
              <a:srgbClr val="ACF0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3" name="Google Shape;333;p34"/>
          <p:cNvCxnSpPr/>
          <p:nvPr/>
        </p:nvCxnSpPr>
        <p:spPr>
          <a:xfrm>
            <a:off x="2372825" y="1054488"/>
            <a:ext cx="4642200" cy="0"/>
          </a:xfrm>
          <a:prstGeom prst="straightConnector1">
            <a:avLst/>
          </a:prstGeom>
          <a:noFill/>
          <a:ln w="1905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34"/>
          <p:cNvSpPr/>
          <p:nvPr/>
        </p:nvSpPr>
        <p:spPr>
          <a:xfrm rot="-1038801">
            <a:off x="7462672" y="89069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5" name="Google Shape;335;p34"/>
          <p:cNvPicPr preferRelativeResize="0"/>
          <p:nvPr/>
        </p:nvPicPr>
        <p:blipFill rotWithShape="1">
          <a:blip r:embed="rId3">
            <a:alphaModFix/>
          </a:blip>
          <a:srcRect r="566" b="6208"/>
          <a:stretch/>
        </p:blipFill>
        <p:spPr>
          <a:xfrm>
            <a:off x="1645750" y="1323550"/>
            <a:ext cx="5860676" cy="331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5"/>
          <p:cNvSpPr txBox="1">
            <a:spLocks noGrp="1"/>
          </p:cNvSpPr>
          <p:nvPr>
            <p:ph type="title"/>
          </p:nvPr>
        </p:nvSpPr>
        <p:spPr>
          <a:xfrm>
            <a:off x="1118100" y="1128225"/>
            <a:ext cx="4545900" cy="147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SEAT BOOKING SECTION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341" name="Google Shape;341;p35"/>
          <p:cNvSpPr txBox="1">
            <a:spLocks noGrp="1"/>
          </p:cNvSpPr>
          <p:nvPr>
            <p:ph type="title" idx="2"/>
          </p:nvPr>
        </p:nvSpPr>
        <p:spPr>
          <a:xfrm>
            <a:off x="6295500" y="1986715"/>
            <a:ext cx="1439100" cy="1263300"/>
          </a:xfrm>
          <a:prstGeom prst="rect">
            <a:avLst/>
          </a:prstGeom>
          <a:ln w="9525" cap="flat" cmpd="sng">
            <a:solidFill>
              <a:srgbClr val="49D1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F0A4"/>
                </a:solidFill>
              </a:rPr>
              <a:t>02</a:t>
            </a:r>
            <a:endParaRPr>
              <a:solidFill>
                <a:srgbClr val="ACF0A4"/>
              </a:solidFill>
            </a:endParaRPr>
          </a:p>
        </p:txBody>
      </p:sp>
      <p:sp>
        <p:nvSpPr>
          <p:cNvPr id="342" name="Google Shape;342;p35"/>
          <p:cNvSpPr txBox="1">
            <a:spLocks noGrp="1"/>
          </p:cNvSpPr>
          <p:nvPr>
            <p:ph type="subTitle" idx="1"/>
          </p:nvPr>
        </p:nvSpPr>
        <p:spPr>
          <a:xfrm>
            <a:off x="1118100" y="2902175"/>
            <a:ext cx="4436700" cy="12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ACF0A4"/>
                </a:solidFill>
              </a:rPr>
              <a:t>We can enter journey details to check bus availability. After we proceed to book, we can select our bus, enter passenger details and book our ticket.</a:t>
            </a:r>
            <a:endParaRPr sz="1800" dirty="0">
              <a:solidFill>
                <a:srgbClr val="ACF0A4"/>
              </a:solidFill>
            </a:endParaRPr>
          </a:p>
        </p:txBody>
      </p:sp>
      <p:cxnSp>
        <p:nvCxnSpPr>
          <p:cNvPr id="343" name="Google Shape;343;p35"/>
          <p:cNvCxnSpPr/>
          <p:nvPr/>
        </p:nvCxnSpPr>
        <p:spPr>
          <a:xfrm rot="10800000" flipH="1">
            <a:off x="1017950" y="2747950"/>
            <a:ext cx="4646400" cy="1200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4" name="Google Shape;344;p35"/>
          <p:cNvGrpSpPr/>
          <p:nvPr/>
        </p:nvGrpSpPr>
        <p:grpSpPr>
          <a:xfrm rot="-560373">
            <a:off x="4304869" y="100491"/>
            <a:ext cx="991472" cy="1135544"/>
            <a:chOff x="2379400" y="1552625"/>
            <a:chExt cx="2533875" cy="2902075"/>
          </a:xfrm>
        </p:grpSpPr>
        <p:sp>
          <p:nvSpPr>
            <p:cNvPr id="345" name="Google Shape;345;p35"/>
            <p:cNvSpPr/>
            <p:nvPr/>
          </p:nvSpPr>
          <p:spPr>
            <a:xfrm>
              <a:off x="2415500" y="2641325"/>
              <a:ext cx="2497775" cy="1778950"/>
            </a:xfrm>
            <a:custGeom>
              <a:avLst/>
              <a:gdLst/>
              <a:ahLst/>
              <a:cxnLst/>
              <a:rect l="l" t="t" r="r" b="b"/>
              <a:pathLst>
                <a:path w="99911" h="71158" extrusionOk="0">
                  <a:moveTo>
                    <a:pt x="99910" y="15412"/>
                  </a:moveTo>
                  <a:lnTo>
                    <a:pt x="86985" y="71157"/>
                  </a:lnTo>
                  <a:lnTo>
                    <a:pt x="1" y="56373"/>
                  </a:lnTo>
                  <a:lnTo>
                    <a:pt x="7573" y="0"/>
                  </a:lnTo>
                  <a:close/>
                </a:path>
              </a:pathLst>
            </a:custGeom>
            <a:gradFill>
              <a:gsLst>
                <a:gs pos="0">
                  <a:srgbClr val="464646"/>
                </a:gs>
                <a:gs pos="100000">
                  <a:srgbClr val="05050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2379400" y="3911750"/>
              <a:ext cx="2264775" cy="542950"/>
            </a:xfrm>
            <a:custGeom>
              <a:avLst/>
              <a:gdLst/>
              <a:ahLst/>
              <a:cxnLst/>
              <a:rect l="l" t="t" r="r" b="b"/>
              <a:pathLst>
                <a:path w="90591" h="21718" extrusionOk="0">
                  <a:moveTo>
                    <a:pt x="90266" y="18503"/>
                  </a:moveTo>
                  <a:cubicBezTo>
                    <a:pt x="89941" y="20419"/>
                    <a:pt x="88082" y="21718"/>
                    <a:pt x="86110" y="21382"/>
                  </a:cubicBezTo>
                  <a:lnTo>
                    <a:pt x="3293" y="7303"/>
                  </a:lnTo>
                  <a:cubicBezTo>
                    <a:pt x="1322" y="6967"/>
                    <a:pt x="0" y="5130"/>
                    <a:pt x="325" y="3215"/>
                  </a:cubicBezTo>
                  <a:lnTo>
                    <a:pt x="325" y="3215"/>
                  </a:lnTo>
                  <a:cubicBezTo>
                    <a:pt x="650" y="1288"/>
                    <a:pt x="2509" y="0"/>
                    <a:pt x="4480" y="325"/>
                  </a:cubicBezTo>
                  <a:lnTo>
                    <a:pt x="87298" y="14404"/>
                  </a:lnTo>
                  <a:cubicBezTo>
                    <a:pt x="89269" y="14740"/>
                    <a:pt x="90591" y="16577"/>
                    <a:pt x="90266" y="18492"/>
                  </a:cubicBezTo>
                  <a:lnTo>
                    <a:pt x="90266" y="184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2764125" y="1552625"/>
              <a:ext cx="1640350" cy="2806875"/>
            </a:xfrm>
            <a:custGeom>
              <a:avLst/>
              <a:gdLst/>
              <a:ahLst/>
              <a:cxnLst/>
              <a:rect l="l" t="t" r="r" b="b"/>
              <a:pathLst>
                <a:path w="65614" h="112275" extrusionOk="0">
                  <a:moveTo>
                    <a:pt x="60854" y="107571"/>
                  </a:moveTo>
                  <a:lnTo>
                    <a:pt x="57045" y="106921"/>
                  </a:lnTo>
                  <a:cubicBezTo>
                    <a:pt x="56833" y="97647"/>
                    <a:pt x="55410" y="61547"/>
                    <a:pt x="54884" y="51904"/>
                  </a:cubicBezTo>
                  <a:cubicBezTo>
                    <a:pt x="54783" y="49944"/>
                    <a:pt x="54548" y="48129"/>
                    <a:pt x="54346" y="46259"/>
                  </a:cubicBezTo>
                  <a:cubicBezTo>
                    <a:pt x="53461" y="38138"/>
                    <a:pt x="53192" y="33076"/>
                    <a:pt x="58513" y="30040"/>
                  </a:cubicBezTo>
                  <a:cubicBezTo>
                    <a:pt x="63195" y="27386"/>
                    <a:pt x="65614" y="21841"/>
                    <a:pt x="64684" y="15860"/>
                  </a:cubicBezTo>
                  <a:cubicBezTo>
                    <a:pt x="63788" y="10036"/>
                    <a:pt x="59252" y="3081"/>
                    <a:pt x="49261" y="874"/>
                  </a:cubicBezTo>
                  <a:cubicBezTo>
                    <a:pt x="49239" y="874"/>
                    <a:pt x="49149" y="1232"/>
                    <a:pt x="49127" y="1232"/>
                  </a:cubicBezTo>
                  <a:cubicBezTo>
                    <a:pt x="49104" y="1221"/>
                    <a:pt x="49026" y="1602"/>
                    <a:pt x="49015" y="1602"/>
                  </a:cubicBezTo>
                  <a:cubicBezTo>
                    <a:pt x="48992" y="1602"/>
                    <a:pt x="48981" y="1602"/>
                    <a:pt x="48970" y="1591"/>
                  </a:cubicBezTo>
                  <a:cubicBezTo>
                    <a:pt x="48936" y="1591"/>
                    <a:pt x="48981" y="1232"/>
                    <a:pt x="48959" y="1221"/>
                  </a:cubicBezTo>
                  <a:cubicBezTo>
                    <a:pt x="38800" y="0"/>
                    <a:pt x="32258" y="4906"/>
                    <a:pt x="29481" y="10092"/>
                  </a:cubicBezTo>
                  <a:cubicBezTo>
                    <a:pt x="26636" y="15435"/>
                    <a:pt x="27095" y="21416"/>
                    <a:pt x="30623" y="25470"/>
                  </a:cubicBezTo>
                  <a:cubicBezTo>
                    <a:pt x="34655" y="30096"/>
                    <a:pt x="32718" y="34801"/>
                    <a:pt x="29212" y="42171"/>
                  </a:cubicBezTo>
                  <a:cubicBezTo>
                    <a:pt x="28394" y="43873"/>
                    <a:pt x="27610" y="45340"/>
                    <a:pt x="26860" y="47166"/>
                  </a:cubicBezTo>
                  <a:cubicBezTo>
                    <a:pt x="23186" y="56093"/>
                    <a:pt x="9913" y="89672"/>
                    <a:pt x="6643" y="98352"/>
                  </a:cubicBezTo>
                  <a:lnTo>
                    <a:pt x="2846" y="97714"/>
                  </a:lnTo>
                  <a:cubicBezTo>
                    <a:pt x="1602" y="97501"/>
                    <a:pt x="426" y="98330"/>
                    <a:pt x="214" y="99573"/>
                  </a:cubicBezTo>
                  <a:cubicBezTo>
                    <a:pt x="1" y="100817"/>
                    <a:pt x="841" y="101993"/>
                    <a:pt x="2073" y="102205"/>
                  </a:cubicBezTo>
                  <a:lnTo>
                    <a:pt x="7718" y="103158"/>
                  </a:lnTo>
                  <a:cubicBezTo>
                    <a:pt x="8782" y="103337"/>
                    <a:pt x="9779" y="103012"/>
                    <a:pt x="10171" y="102004"/>
                  </a:cubicBezTo>
                  <a:cubicBezTo>
                    <a:pt x="10339" y="101578"/>
                    <a:pt x="26905" y="59061"/>
                    <a:pt x="31049" y="49014"/>
                  </a:cubicBezTo>
                  <a:cubicBezTo>
                    <a:pt x="31754" y="47300"/>
                    <a:pt x="32550" y="45665"/>
                    <a:pt x="33345" y="44019"/>
                  </a:cubicBezTo>
                  <a:cubicBezTo>
                    <a:pt x="36750" y="36850"/>
                    <a:pt x="40278" y="29469"/>
                    <a:pt x="34084" y="22357"/>
                  </a:cubicBezTo>
                  <a:cubicBezTo>
                    <a:pt x="31799" y="19736"/>
                    <a:pt x="31586" y="15704"/>
                    <a:pt x="33535" y="12041"/>
                  </a:cubicBezTo>
                  <a:cubicBezTo>
                    <a:pt x="36190" y="7068"/>
                    <a:pt x="41723" y="4593"/>
                    <a:pt x="48376" y="5365"/>
                  </a:cubicBezTo>
                  <a:cubicBezTo>
                    <a:pt x="54906" y="6844"/>
                    <a:pt x="59319" y="11011"/>
                    <a:pt x="60182" y="16588"/>
                  </a:cubicBezTo>
                  <a:cubicBezTo>
                    <a:pt x="60809" y="20677"/>
                    <a:pt x="59263" y="24440"/>
                    <a:pt x="56250" y="26154"/>
                  </a:cubicBezTo>
                  <a:cubicBezTo>
                    <a:pt x="48051" y="30824"/>
                    <a:pt x="48936" y="38990"/>
                    <a:pt x="49799" y="46886"/>
                  </a:cubicBezTo>
                  <a:cubicBezTo>
                    <a:pt x="49989" y="48700"/>
                    <a:pt x="50191" y="50571"/>
                    <a:pt x="50291" y="52419"/>
                  </a:cubicBezTo>
                  <a:cubicBezTo>
                    <a:pt x="50874" y="63272"/>
                    <a:pt x="52487" y="108747"/>
                    <a:pt x="52509" y="109206"/>
                  </a:cubicBezTo>
                  <a:cubicBezTo>
                    <a:pt x="52543" y="110281"/>
                    <a:pt x="53383" y="110920"/>
                    <a:pt x="54447" y="111099"/>
                  </a:cubicBezTo>
                  <a:lnTo>
                    <a:pt x="60081" y="112062"/>
                  </a:lnTo>
                  <a:cubicBezTo>
                    <a:pt x="61324" y="112275"/>
                    <a:pt x="62500" y="111435"/>
                    <a:pt x="62713" y="110203"/>
                  </a:cubicBezTo>
                  <a:cubicBezTo>
                    <a:pt x="62926" y="108959"/>
                    <a:pt x="62086" y="107783"/>
                    <a:pt x="60842" y="107571"/>
                  </a:cubicBezTo>
                  <a:close/>
                </a:path>
              </a:pathLst>
            </a:custGeom>
            <a:gradFill>
              <a:gsLst>
                <a:gs pos="0">
                  <a:srgbClr val="49D1F7"/>
                </a:gs>
                <a:gs pos="100000">
                  <a:srgbClr val="203E1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6"/>
          <p:cNvSpPr txBox="1">
            <a:spLocks noGrp="1"/>
          </p:cNvSpPr>
          <p:nvPr>
            <p:ph type="title"/>
          </p:nvPr>
        </p:nvSpPr>
        <p:spPr>
          <a:xfrm>
            <a:off x="2197775" y="457488"/>
            <a:ext cx="49923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SEAT BOOKING 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353" name="Google Shape;353;p36"/>
          <p:cNvSpPr txBox="1">
            <a:spLocks noGrp="1"/>
          </p:cNvSpPr>
          <p:nvPr>
            <p:ph type="subTitle" idx="1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w="38100" cap="flat" cmpd="sng">
            <a:solidFill>
              <a:srgbClr val="ACF0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4" name="Google Shape;354;p36"/>
          <p:cNvCxnSpPr/>
          <p:nvPr/>
        </p:nvCxnSpPr>
        <p:spPr>
          <a:xfrm>
            <a:off x="2372825" y="1054488"/>
            <a:ext cx="4642200" cy="0"/>
          </a:xfrm>
          <a:prstGeom prst="straightConnector1">
            <a:avLst/>
          </a:prstGeom>
          <a:noFill/>
          <a:ln w="1905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5" name="Google Shape;355;p36"/>
          <p:cNvSpPr/>
          <p:nvPr/>
        </p:nvSpPr>
        <p:spPr>
          <a:xfrm rot="-1038801">
            <a:off x="7462672" y="89069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6" name="Google Shape;356;p36"/>
          <p:cNvPicPr preferRelativeResize="0"/>
          <p:nvPr/>
        </p:nvPicPr>
        <p:blipFill rotWithShape="1">
          <a:blip r:embed="rId3">
            <a:alphaModFix/>
          </a:blip>
          <a:srcRect b="5829"/>
          <a:stretch/>
        </p:blipFill>
        <p:spPr>
          <a:xfrm>
            <a:off x="1635950" y="1341250"/>
            <a:ext cx="5861748" cy="3321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" name="Google Shape;357;p36"/>
          <p:cNvCxnSpPr/>
          <p:nvPr/>
        </p:nvCxnSpPr>
        <p:spPr>
          <a:xfrm flipH="1">
            <a:off x="1287600" y="3110550"/>
            <a:ext cx="1151100" cy="3180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358" name="Google Shape;358;p36"/>
          <p:cNvSpPr txBox="1"/>
          <p:nvPr/>
        </p:nvSpPr>
        <p:spPr>
          <a:xfrm>
            <a:off x="410850" y="2387700"/>
            <a:ext cx="11406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Kumbh Sans"/>
                <a:ea typeface="Kumbh Sans"/>
                <a:cs typeface="Kumbh Sans"/>
                <a:sym typeface="Kumbh Sans"/>
              </a:rPr>
              <a:t>Enter Journey Details to View Available Buses</a:t>
            </a:r>
            <a:endParaRPr b="1">
              <a:solidFill>
                <a:schemeClr val="accent6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359" name="Google Shape;359;p36"/>
          <p:cNvSpPr txBox="1"/>
          <p:nvPr/>
        </p:nvSpPr>
        <p:spPr>
          <a:xfrm>
            <a:off x="8032575" y="3142350"/>
            <a:ext cx="929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Kumbh Sans"/>
                <a:ea typeface="Kumbh Sans"/>
                <a:cs typeface="Kumbh Sans"/>
                <a:sym typeface="Kumbh Sans"/>
              </a:rPr>
              <a:t>Select Bus to Book</a:t>
            </a:r>
            <a:endParaRPr>
              <a:latin typeface="Kumbh Sans"/>
              <a:ea typeface="Kumbh Sans"/>
              <a:cs typeface="Kumbh Sans"/>
              <a:sym typeface="Kumbh Sans"/>
            </a:endParaRPr>
          </a:p>
        </p:txBody>
      </p:sp>
      <p:cxnSp>
        <p:nvCxnSpPr>
          <p:cNvPr id="360" name="Google Shape;360;p36"/>
          <p:cNvCxnSpPr/>
          <p:nvPr/>
        </p:nvCxnSpPr>
        <p:spPr>
          <a:xfrm flipH="1">
            <a:off x="6625725" y="3617500"/>
            <a:ext cx="1252200" cy="2580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7"/>
          <p:cNvSpPr txBox="1">
            <a:spLocks noGrp="1"/>
          </p:cNvSpPr>
          <p:nvPr>
            <p:ph type="title"/>
          </p:nvPr>
        </p:nvSpPr>
        <p:spPr>
          <a:xfrm>
            <a:off x="2197775" y="457488"/>
            <a:ext cx="49923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SEAT BOOKING 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366" name="Google Shape;366;p37"/>
          <p:cNvSpPr txBox="1">
            <a:spLocks noGrp="1"/>
          </p:cNvSpPr>
          <p:nvPr>
            <p:ph type="subTitle" idx="1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w="38100" cap="flat" cmpd="sng">
            <a:solidFill>
              <a:srgbClr val="ACF0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7" name="Google Shape;367;p37"/>
          <p:cNvCxnSpPr/>
          <p:nvPr/>
        </p:nvCxnSpPr>
        <p:spPr>
          <a:xfrm>
            <a:off x="2372825" y="1054488"/>
            <a:ext cx="4642200" cy="0"/>
          </a:xfrm>
          <a:prstGeom prst="straightConnector1">
            <a:avLst/>
          </a:prstGeom>
          <a:noFill/>
          <a:ln w="1905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8" name="Google Shape;368;p37"/>
          <p:cNvSpPr/>
          <p:nvPr/>
        </p:nvSpPr>
        <p:spPr>
          <a:xfrm rot="-1038801">
            <a:off x="7462672" y="89069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9" name="Google Shape;369;p37"/>
          <p:cNvPicPr preferRelativeResize="0"/>
          <p:nvPr/>
        </p:nvPicPr>
        <p:blipFill rotWithShape="1">
          <a:blip r:embed="rId3">
            <a:alphaModFix/>
          </a:blip>
          <a:srcRect b="6244"/>
          <a:stretch/>
        </p:blipFill>
        <p:spPr>
          <a:xfrm>
            <a:off x="1625450" y="1353100"/>
            <a:ext cx="5872250" cy="3278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0" name="Google Shape;370;p37"/>
          <p:cNvCxnSpPr/>
          <p:nvPr/>
        </p:nvCxnSpPr>
        <p:spPr>
          <a:xfrm flipH="1">
            <a:off x="6541250" y="4008275"/>
            <a:ext cx="1252200" cy="2580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1" name="Google Shape;371;p37"/>
          <p:cNvSpPr txBox="1"/>
          <p:nvPr/>
        </p:nvSpPr>
        <p:spPr>
          <a:xfrm>
            <a:off x="7740625" y="3067950"/>
            <a:ext cx="10983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Kumbh Sans"/>
                <a:ea typeface="Kumbh Sans"/>
                <a:cs typeface="Kumbh Sans"/>
                <a:sym typeface="Kumbh Sans"/>
              </a:rPr>
              <a:t>Enter Passenger Details and Confirm Booking</a:t>
            </a:r>
            <a:endParaRPr b="1">
              <a:solidFill>
                <a:schemeClr val="accent6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8"/>
          <p:cNvSpPr txBox="1">
            <a:spLocks noGrp="1"/>
          </p:cNvSpPr>
          <p:nvPr>
            <p:ph type="title"/>
          </p:nvPr>
        </p:nvSpPr>
        <p:spPr>
          <a:xfrm>
            <a:off x="2197775" y="457488"/>
            <a:ext cx="49923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SEAT BOOKING 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377" name="Google Shape;377;p38"/>
          <p:cNvSpPr txBox="1">
            <a:spLocks noGrp="1"/>
          </p:cNvSpPr>
          <p:nvPr>
            <p:ph type="subTitle" idx="1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w="38100" cap="flat" cmpd="sng">
            <a:solidFill>
              <a:srgbClr val="ACF0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CF0A4"/>
              </a:solidFill>
            </a:endParaRPr>
          </a:p>
        </p:txBody>
      </p:sp>
      <p:cxnSp>
        <p:nvCxnSpPr>
          <p:cNvPr id="378" name="Google Shape;378;p38"/>
          <p:cNvCxnSpPr/>
          <p:nvPr/>
        </p:nvCxnSpPr>
        <p:spPr>
          <a:xfrm>
            <a:off x="2372825" y="1054488"/>
            <a:ext cx="4642200" cy="0"/>
          </a:xfrm>
          <a:prstGeom prst="straightConnector1">
            <a:avLst/>
          </a:prstGeom>
          <a:noFill/>
          <a:ln w="1905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38"/>
          <p:cNvSpPr/>
          <p:nvPr/>
        </p:nvSpPr>
        <p:spPr>
          <a:xfrm rot="-1038801">
            <a:off x="7462672" y="89069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0" name="Google Shape;380;p38"/>
          <p:cNvPicPr preferRelativeResize="0"/>
          <p:nvPr/>
        </p:nvPicPr>
        <p:blipFill rotWithShape="1">
          <a:blip r:embed="rId3">
            <a:alphaModFix/>
          </a:blip>
          <a:srcRect b="6235"/>
          <a:stretch/>
        </p:blipFill>
        <p:spPr>
          <a:xfrm>
            <a:off x="1657513" y="1343400"/>
            <a:ext cx="5828975" cy="3299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1" name="Google Shape;381;p38"/>
          <p:cNvCxnSpPr/>
          <p:nvPr/>
        </p:nvCxnSpPr>
        <p:spPr>
          <a:xfrm rot="10800000">
            <a:off x="6093125" y="3121100"/>
            <a:ext cx="1710900" cy="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2" name="Google Shape;382;p38"/>
          <p:cNvSpPr txBox="1"/>
          <p:nvPr/>
        </p:nvSpPr>
        <p:spPr>
          <a:xfrm>
            <a:off x="7740625" y="2624700"/>
            <a:ext cx="1098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Kumbh Sans"/>
                <a:ea typeface="Kumbh Sans"/>
                <a:cs typeface="Kumbh Sans"/>
                <a:sym typeface="Kumbh Sans"/>
              </a:rPr>
              <a:t>View Bus Ticket Details</a:t>
            </a:r>
            <a:endParaRPr b="1">
              <a:solidFill>
                <a:schemeClr val="accent6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pper Market Newsletter by Slidesgo">
  <a:themeElements>
    <a:clrScheme name="Simple Light">
      <a:dk1>
        <a:srgbClr val="414141"/>
      </a:dk1>
      <a:lt1>
        <a:srgbClr val="EEBDA9"/>
      </a:lt1>
      <a:dk2>
        <a:srgbClr val="252525"/>
      </a:dk2>
      <a:lt2>
        <a:srgbClr val="1D1D1D"/>
      </a:lt2>
      <a:accent1>
        <a:srgbClr val="FFEEE7"/>
      </a:accent1>
      <a:accent2>
        <a:srgbClr val="E7E0E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EEBDA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1757</TotalTime>
  <Words>294</Words>
  <Application>Microsoft Office PowerPoint</Application>
  <PresentationFormat>On-screen Show (16:9)</PresentationFormat>
  <Paragraphs>53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Josefin Sans</vt:lpstr>
      <vt:lpstr>Kumbh Sans</vt:lpstr>
      <vt:lpstr>Bebas Neue</vt:lpstr>
      <vt:lpstr>Copper Market Newsletter by Slidesgo</vt:lpstr>
      <vt:lpstr>APNA BHARAT</vt:lpstr>
      <vt:lpstr>01</vt:lpstr>
      <vt:lpstr>HOME SECTION</vt:lpstr>
      <vt:lpstr>START PAGE</vt:lpstr>
      <vt:lpstr>HOME PAGE</vt:lpstr>
      <vt:lpstr>SEAT BOOKING SECTION</vt:lpstr>
      <vt:lpstr>SEAT BOOKING PAGE</vt:lpstr>
      <vt:lpstr>SEAT BOOKING PAGE</vt:lpstr>
      <vt:lpstr>SEAT BOOKING PAGE</vt:lpstr>
      <vt:lpstr>CHECK BOOKED SEAT SECTION</vt:lpstr>
      <vt:lpstr>CHECK BOOKED SEAT PAGE</vt:lpstr>
      <vt:lpstr>ADD BUS DETAILS SECTION</vt:lpstr>
      <vt:lpstr>ADD BUS DETAILS PAGE</vt:lpstr>
      <vt:lpstr>BUS OPERTOR PAGE</vt:lpstr>
      <vt:lpstr>BUS OPERTOR PAGE </vt:lpstr>
      <vt:lpstr>BUS DETAILS PAGE</vt:lpstr>
      <vt:lpstr>BUS DETAILS PAGE</vt:lpstr>
      <vt:lpstr>BUS ROUTE PAGE</vt:lpstr>
      <vt:lpstr>BUS ROUTE PAGE</vt:lpstr>
      <vt:lpstr>BUS RUNNING PAGE</vt:lpstr>
      <vt:lpstr>BUS RUNNING PAGE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APNA BHARAT</dc:title>
  <cp:lastModifiedBy>it world</cp:lastModifiedBy>
  <cp:revision>5</cp:revision>
  <dcterms:modified xsi:type="dcterms:W3CDTF">2023-02-10T19:33:26Z</dcterms:modified>
</cp:coreProperties>
</file>